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DE8"/>
    <a:srgbClr val="B7A24A"/>
    <a:srgbClr val="FFF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7"/>
    <p:restoredTop sz="90584"/>
  </p:normalViewPr>
  <p:slideViewPr>
    <p:cSldViewPr snapToGrid="0" snapToObjects="1">
      <p:cViewPr>
        <p:scale>
          <a:sx n="83" d="100"/>
          <a:sy n="83" d="100"/>
        </p:scale>
        <p:origin x="28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00567-762F-2049-A5BE-4AA0DFA3B3F9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897E7489-E112-744F-B3BE-E82AB9ADF366}">
      <dgm:prSet phldrT="[Texto]"/>
      <dgm:spPr/>
      <dgm:t>
        <a:bodyPr/>
        <a:lstStyle/>
        <a:p>
          <a:r>
            <a:rPr lang="pt-BR" dirty="0" err="1" smtClean="0"/>
            <a:t>Viv</a:t>
          </a:r>
          <a:r>
            <a:rPr lang="en-US" dirty="0" err="1" smtClean="0"/>
            <a:t>ência</a:t>
          </a:r>
          <a:r>
            <a:rPr lang="en-US" dirty="0" smtClean="0"/>
            <a:t> </a:t>
          </a:r>
          <a:r>
            <a:rPr lang="en-US" dirty="0" err="1" smtClean="0"/>
            <a:t>concreta</a:t>
          </a:r>
          <a:r>
            <a:rPr lang="en-US" baseline="0" dirty="0" smtClean="0"/>
            <a:t> dos </a:t>
          </a:r>
          <a:r>
            <a:rPr lang="en-US" baseline="0" dirty="0" err="1" smtClean="0"/>
            <a:t>participantes</a:t>
          </a:r>
          <a:r>
            <a:rPr lang="en-US" baseline="0" dirty="0" smtClean="0"/>
            <a:t> </a:t>
          </a:r>
          <a:r>
            <a:rPr lang="en-US" baseline="0" dirty="0" err="1" smtClean="0"/>
            <a:t>em</a:t>
          </a:r>
          <a:r>
            <a:rPr lang="en-US" baseline="0" dirty="0" smtClean="0"/>
            <a:t> </a:t>
          </a:r>
          <a:r>
            <a:rPr lang="en-US" baseline="0" dirty="0" err="1" smtClean="0"/>
            <a:t>gestão</a:t>
          </a:r>
          <a:endParaRPr lang="pt-BR" dirty="0"/>
        </a:p>
      </dgm:t>
    </dgm:pt>
    <dgm:pt modelId="{64E31A5E-6281-C440-8932-EB9C2326C04A}" type="parTrans" cxnId="{AFE03558-D4C9-B644-9778-390676F0494B}">
      <dgm:prSet/>
      <dgm:spPr/>
      <dgm:t>
        <a:bodyPr/>
        <a:lstStyle/>
        <a:p>
          <a:endParaRPr lang="pt-BR"/>
        </a:p>
      </dgm:t>
    </dgm:pt>
    <dgm:pt modelId="{F0DD4EE4-448E-354B-82B3-D69E103CE9D7}" type="sibTrans" cxnId="{AFE03558-D4C9-B644-9778-390676F0494B}">
      <dgm:prSet/>
      <dgm:spPr/>
      <dgm:t>
        <a:bodyPr/>
        <a:lstStyle/>
        <a:p>
          <a:endParaRPr lang="pt-BR"/>
        </a:p>
      </dgm:t>
    </dgm:pt>
    <dgm:pt modelId="{0E0A886F-23B8-3541-9B73-9C24019346D9}">
      <dgm:prSet phldrT="[Texto]"/>
      <dgm:spPr/>
      <dgm:t>
        <a:bodyPr/>
        <a:lstStyle/>
        <a:p>
          <a:r>
            <a:rPr lang="pt-BR" dirty="0" smtClean="0"/>
            <a:t>Identifica</a:t>
          </a:r>
          <a:r>
            <a:rPr lang="en-US" dirty="0" err="1" smtClean="0"/>
            <a:t>ção</a:t>
          </a:r>
          <a:r>
            <a:rPr lang="en-US" dirty="0" smtClean="0"/>
            <a:t> de </a:t>
          </a:r>
          <a:r>
            <a:rPr lang="en-US" dirty="0" err="1" smtClean="0"/>
            <a:t>Problemas</a:t>
          </a:r>
          <a:r>
            <a:rPr lang="en-US" baseline="0" dirty="0" smtClean="0"/>
            <a:t> </a:t>
          </a:r>
          <a:r>
            <a:rPr lang="en-US" baseline="0" dirty="0" err="1" smtClean="0"/>
            <a:t>ligados</a:t>
          </a:r>
          <a:r>
            <a:rPr lang="en-US" baseline="0" dirty="0" smtClean="0"/>
            <a:t> </a:t>
          </a:r>
          <a:r>
            <a:rPr lang="en-US" baseline="0" dirty="0" err="1" smtClean="0"/>
            <a:t>à</a:t>
          </a:r>
          <a:r>
            <a:rPr lang="en-US" baseline="0" dirty="0" smtClean="0"/>
            <a:t> </a:t>
          </a:r>
          <a:r>
            <a:rPr lang="en-US" baseline="0" dirty="0" err="1" smtClean="0"/>
            <a:t>sua</a:t>
          </a:r>
          <a:r>
            <a:rPr lang="en-US" baseline="0" dirty="0" smtClean="0"/>
            <a:t> </a:t>
          </a:r>
          <a:r>
            <a:rPr lang="en-US" baseline="0" dirty="0" err="1" smtClean="0"/>
            <a:t>vivência</a:t>
          </a:r>
          <a:r>
            <a:rPr lang="en-US" baseline="0" dirty="0" smtClean="0"/>
            <a:t>.</a:t>
          </a:r>
          <a:endParaRPr lang="pt-BR" dirty="0"/>
        </a:p>
      </dgm:t>
    </dgm:pt>
    <dgm:pt modelId="{CB7DEA8D-5143-B64E-9912-F303F2855211}" type="parTrans" cxnId="{4D925D19-6207-CC4B-A1D2-DC8444990BD3}">
      <dgm:prSet/>
      <dgm:spPr/>
      <dgm:t>
        <a:bodyPr/>
        <a:lstStyle/>
        <a:p>
          <a:endParaRPr lang="pt-BR"/>
        </a:p>
      </dgm:t>
    </dgm:pt>
    <dgm:pt modelId="{A06387AB-3E68-AA40-8D57-6F3BC0C959C9}" type="sibTrans" cxnId="{4D925D19-6207-CC4B-A1D2-DC8444990BD3}">
      <dgm:prSet/>
      <dgm:spPr/>
      <dgm:t>
        <a:bodyPr/>
        <a:lstStyle/>
        <a:p>
          <a:endParaRPr lang="pt-BR"/>
        </a:p>
      </dgm:t>
    </dgm:pt>
    <dgm:pt modelId="{7F48077B-6834-564F-A616-F22A39299FA9}">
      <dgm:prSet phldrT="[Texto]"/>
      <dgm:spPr/>
      <dgm:t>
        <a:bodyPr/>
        <a:lstStyle/>
        <a:p>
          <a:r>
            <a:rPr lang="pt-BR" dirty="0" smtClean="0"/>
            <a:t>Formula</a:t>
          </a:r>
          <a:r>
            <a:rPr lang="en-US" dirty="0" err="1" smtClean="0"/>
            <a:t>ção</a:t>
          </a:r>
          <a:r>
            <a:rPr lang="en-US" dirty="0" smtClean="0"/>
            <a:t> de </a:t>
          </a:r>
          <a:r>
            <a:rPr lang="en-US" dirty="0" err="1" smtClean="0"/>
            <a:t>uma</a:t>
          </a:r>
          <a:r>
            <a:rPr lang="en-US" dirty="0" smtClean="0"/>
            <a:t> </a:t>
          </a:r>
          <a:r>
            <a:rPr lang="en-US" dirty="0" err="1" smtClean="0"/>
            <a:t>proposta</a:t>
          </a:r>
          <a:r>
            <a:rPr lang="en-US" dirty="0" smtClean="0"/>
            <a:t> de </a:t>
          </a:r>
          <a:r>
            <a:rPr lang="en-US" dirty="0" err="1" smtClean="0"/>
            <a:t>intervenção</a:t>
          </a:r>
          <a:endParaRPr lang="pt-BR" dirty="0"/>
        </a:p>
      </dgm:t>
    </dgm:pt>
    <dgm:pt modelId="{5DF465AB-4175-894E-849B-86D4A115AB97}" type="parTrans" cxnId="{80DA3B38-FA51-D944-B6AB-95955948DF82}">
      <dgm:prSet/>
      <dgm:spPr/>
      <dgm:t>
        <a:bodyPr/>
        <a:lstStyle/>
        <a:p>
          <a:endParaRPr lang="pt-BR"/>
        </a:p>
      </dgm:t>
    </dgm:pt>
    <dgm:pt modelId="{39A2CD19-D55E-5548-9807-B9DDFCC4383E}" type="sibTrans" cxnId="{80DA3B38-FA51-D944-B6AB-95955948DF82}">
      <dgm:prSet/>
      <dgm:spPr/>
      <dgm:t>
        <a:bodyPr/>
        <a:lstStyle/>
        <a:p>
          <a:endParaRPr lang="pt-BR"/>
        </a:p>
      </dgm:t>
    </dgm:pt>
    <dgm:pt modelId="{45FE2EA7-56D8-EF47-B445-490558059F72}" type="pres">
      <dgm:prSet presAssocID="{E7F00567-762F-2049-A5BE-4AA0DFA3B3F9}" presName="arrowDiagram" presStyleCnt="0">
        <dgm:presLayoutVars>
          <dgm:chMax val="5"/>
          <dgm:dir/>
          <dgm:resizeHandles val="exact"/>
        </dgm:presLayoutVars>
      </dgm:prSet>
      <dgm:spPr/>
    </dgm:pt>
    <dgm:pt modelId="{CBD0D855-129D-594D-BAB7-B51FB1DBD4D8}" type="pres">
      <dgm:prSet presAssocID="{E7F00567-762F-2049-A5BE-4AA0DFA3B3F9}" presName="arrow" presStyleLbl="bgShp" presStyleIdx="0" presStyleCnt="1" custLinFactNeighborX="1095" custLinFactNeighborY="12267"/>
      <dgm:spPr/>
    </dgm:pt>
    <dgm:pt modelId="{8074E687-79EE-144E-A62D-405747F02B92}" type="pres">
      <dgm:prSet presAssocID="{E7F00567-762F-2049-A5BE-4AA0DFA3B3F9}" presName="arrowDiagram3" presStyleCnt="0"/>
      <dgm:spPr/>
    </dgm:pt>
    <dgm:pt modelId="{26C0DD0F-CB56-4346-86AB-7BC0F7443B6E}" type="pres">
      <dgm:prSet presAssocID="{897E7489-E112-744F-B3BE-E82AB9ADF366}" presName="bullet3a" presStyleLbl="node1" presStyleIdx="0" presStyleCnt="3"/>
      <dgm:spPr/>
    </dgm:pt>
    <dgm:pt modelId="{F8D1ACC8-DC9A-D348-80FB-43AEC2F52942}" type="pres">
      <dgm:prSet presAssocID="{897E7489-E112-744F-B3BE-E82AB9ADF36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5B368E-BA46-2449-ACE4-86A0868FDC92}" type="pres">
      <dgm:prSet presAssocID="{0E0A886F-23B8-3541-9B73-9C24019346D9}" presName="bullet3b" presStyleLbl="node1" presStyleIdx="1" presStyleCnt="3"/>
      <dgm:spPr/>
    </dgm:pt>
    <dgm:pt modelId="{36B7F7C8-D270-3849-91E6-781EA20845E6}" type="pres">
      <dgm:prSet presAssocID="{0E0A886F-23B8-3541-9B73-9C24019346D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BD46B7-1E7E-C646-B622-51FFEAEB1DE3}" type="pres">
      <dgm:prSet presAssocID="{7F48077B-6834-564F-A616-F22A39299FA9}" presName="bullet3c" presStyleLbl="node1" presStyleIdx="2" presStyleCnt="3"/>
      <dgm:spPr/>
    </dgm:pt>
    <dgm:pt modelId="{E2E6C995-43AD-0D44-8447-EAEA758B7301}" type="pres">
      <dgm:prSet presAssocID="{7F48077B-6834-564F-A616-F22A39299FA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F60161-F219-7E49-871C-00F0BC442E06}" type="presOf" srcId="{0E0A886F-23B8-3541-9B73-9C24019346D9}" destId="{36B7F7C8-D270-3849-91E6-781EA20845E6}" srcOrd="0" destOrd="0" presId="urn:microsoft.com/office/officeart/2005/8/layout/arrow2"/>
    <dgm:cxn modelId="{18AEFCD8-7413-1945-A724-1B33576BBA92}" type="presOf" srcId="{7F48077B-6834-564F-A616-F22A39299FA9}" destId="{E2E6C995-43AD-0D44-8447-EAEA758B7301}" srcOrd="0" destOrd="0" presId="urn:microsoft.com/office/officeart/2005/8/layout/arrow2"/>
    <dgm:cxn modelId="{129AD042-1F22-3E4C-B9C1-82B9AD3D5B5E}" type="presOf" srcId="{E7F00567-762F-2049-A5BE-4AA0DFA3B3F9}" destId="{45FE2EA7-56D8-EF47-B445-490558059F72}" srcOrd="0" destOrd="0" presId="urn:microsoft.com/office/officeart/2005/8/layout/arrow2"/>
    <dgm:cxn modelId="{AFE03558-D4C9-B644-9778-390676F0494B}" srcId="{E7F00567-762F-2049-A5BE-4AA0DFA3B3F9}" destId="{897E7489-E112-744F-B3BE-E82AB9ADF366}" srcOrd="0" destOrd="0" parTransId="{64E31A5E-6281-C440-8932-EB9C2326C04A}" sibTransId="{F0DD4EE4-448E-354B-82B3-D69E103CE9D7}"/>
    <dgm:cxn modelId="{4D925D19-6207-CC4B-A1D2-DC8444990BD3}" srcId="{E7F00567-762F-2049-A5BE-4AA0DFA3B3F9}" destId="{0E0A886F-23B8-3541-9B73-9C24019346D9}" srcOrd="1" destOrd="0" parTransId="{CB7DEA8D-5143-B64E-9912-F303F2855211}" sibTransId="{A06387AB-3E68-AA40-8D57-6F3BC0C959C9}"/>
    <dgm:cxn modelId="{E7127A5B-C800-8C49-B0BA-E27B9A8A4071}" type="presOf" srcId="{897E7489-E112-744F-B3BE-E82AB9ADF366}" destId="{F8D1ACC8-DC9A-D348-80FB-43AEC2F52942}" srcOrd="0" destOrd="0" presId="urn:microsoft.com/office/officeart/2005/8/layout/arrow2"/>
    <dgm:cxn modelId="{80DA3B38-FA51-D944-B6AB-95955948DF82}" srcId="{E7F00567-762F-2049-A5BE-4AA0DFA3B3F9}" destId="{7F48077B-6834-564F-A616-F22A39299FA9}" srcOrd="2" destOrd="0" parTransId="{5DF465AB-4175-894E-849B-86D4A115AB97}" sibTransId="{39A2CD19-D55E-5548-9807-B9DDFCC4383E}"/>
    <dgm:cxn modelId="{F37D403C-4EE9-3B40-9346-2C3D83E091DA}" type="presParOf" srcId="{45FE2EA7-56D8-EF47-B445-490558059F72}" destId="{CBD0D855-129D-594D-BAB7-B51FB1DBD4D8}" srcOrd="0" destOrd="0" presId="urn:microsoft.com/office/officeart/2005/8/layout/arrow2"/>
    <dgm:cxn modelId="{CFF704BA-6A0D-8B48-B128-464458C98A7E}" type="presParOf" srcId="{45FE2EA7-56D8-EF47-B445-490558059F72}" destId="{8074E687-79EE-144E-A62D-405747F02B92}" srcOrd="1" destOrd="0" presId="urn:microsoft.com/office/officeart/2005/8/layout/arrow2"/>
    <dgm:cxn modelId="{8CBAA71C-D0C7-5240-87EE-2CD57FE50A7E}" type="presParOf" srcId="{8074E687-79EE-144E-A62D-405747F02B92}" destId="{26C0DD0F-CB56-4346-86AB-7BC0F7443B6E}" srcOrd="0" destOrd="0" presId="urn:microsoft.com/office/officeart/2005/8/layout/arrow2"/>
    <dgm:cxn modelId="{F29CBC5E-9798-1C46-ADB1-77E4A00148AC}" type="presParOf" srcId="{8074E687-79EE-144E-A62D-405747F02B92}" destId="{F8D1ACC8-DC9A-D348-80FB-43AEC2F52942}" srcOrd="1" destOrd="0" presId="urn:microsoft.com/office/officeart/2005/8/layout/arrow2"/>
    <dgm:cxn modelId="{24E657F5-10D3-EA46-8463-61144B11B830}" type="presParOf" srcId="{8074E687-79EE-144E-A62D-405747F02B92}" destId="{8C5B368E-BA46-2449-ACE4-86A0868FDC92}" srcOrd="2" destOrd="0" presId="urn:microsoft.com/office/officeart/2005/8/layout/arrow2"/>
    <dgm:cxn modelId="{442160F3-5DA8-E543-9F49-C6B3DA428FF7}" type="presParOf" srcId="{8074E687-79EE-144E-A62D-405747F02B92}" destId="{36B7F7C8-D270-3849-91E6-781EA20845E6}" srcOrd="3" destOrd="0" presId="urn:microsoft.com/office/officeart/2005/8/layout/arrow2"/>
    <dgm:cxn modelId="{951ADA4A-F787-DF4B-AEC5-C0B914B05DC8}" type="presParOf" srcId="{8074E687-79EE-144E-A62D-405747F02B92}" destId="{C5BD46B7-1E7E-C646-B622-51FFEAEB1DE3}" srcOrd="4" destOrd="0" presId="urn:microsoft.com/office/officeart/2005/8/layout/arrow2"/>
    <dgm:cxn modelId="{33631120-79E2-4D48-97FE-3AF52A9649FF}" type="presParOf" srcId="{8074E687-79EE-144E-A62D-405747F02B92}" destId="{E2E6C995-43AD-0D44-8447-EAEA758B730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CFD6-25F2-C046-8ABA-DB0E71D9A34A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DE17AC-1999-9945-AED4-11F6648E5518}">
      <dgm:prSet phldrT="[Texto]"/>
      <dgm:spPr/>
      <dgm:t>
        <a:bodyPr/>
        <a:lstStyle/>
        <a:p>
          <a:r>
            <a:rPr lang="pt-BR" b="1" dirty="0" smtClean="0">
              <a:latin typeface="Al Tarikh" charset="-78"/>
              <a:ea typeface="Al Tarikh" charset="-78"/>
              <a:cs typeface="Al Tarikh" charset="-78"/>
            </a:rPr>
            <a:t>Processo de </a:t>
          </a:r>
          <a:r>
            <a:rPr lang="pt-BR" b="1" dirty="0" err="1" smtClean="0">
              <a:latin typeface="Al Tarikh" charset="-78"/>
              <a:ea typeface="Al Tarikh" charset="-78"/>
              <a:cs typeface="Al Tarikh" charset="-78"/>
            </a:rPr>
            <a:t>constru</a:t>
          </a:r>
          <a:r>
            <a:rPr lang="en-US" b="1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b="1" dirty="0" smtClean="0">
              <a:latin typeface="Al Tarikh" charset="-78"/>
              <a:ea typeface="Al Tarikh" charset="-78"/>
              <a:cs typeface="Al Tarikh" charset="-78"/>
            </a:rPr>
            <a:t> do PA</a:t>
          </a:r>
          <a:endParaRPr lang="pt-BR" b="1" dirty="0">
            <a:latin typeface="Al Tarikh" charset="-78"/>
            <a:ea typeface="Al Tarikh" charset="-78"/>
            <a:cs typeface="Al Tarikh" charset="-78"/>
          </a:endParaRPr>
        </a:p>
      </dgm:t>
    </dgm:pt>
    <dgm:pt modelId="{A413D5D0-997D-874A-BD25-73D98238D463}" type="parTrans" cxnId="{9EB2CF7C-949B-6940-AD25-FEA46D04C85D}">
      <dgm:prSet/>
      <dgm:spPr/>
      <dgm:t>
        <a:bodyPr/>
        <a:lstStyle/>
        <a:p>
          <a:endParaRPr lang="pt-BR"/>
        </a:p>
      </dgm:t>
    </dgm:pt>
    <dgm:pt modelId="{7DB2AB6D-8488-B148-98B8-C7D034200C1F}" type="sibTrans" cxnId="{9EB2CF7C-949B-6940-AD25-FEA46D04C85D}">
      <dgm:prSet/>
      <dgm:spPr/>
      <dgm:t>
        <a:bodyPr/>
        <a:lstStyle/>
        <a:p>
          <a:endParaRPr lang="pt-BR"/>
        </a:p>
      </dgm:t>
    </dgm:pt>
    <dgm:pt modelId="{4F595F5F-9CB8-B948-89D7-52211FACF03D}">
      <dgm:prSet phldrT="[Texto]" custT="1"/>
      <dgm:spPr/>
      <dgm:t>
        <a:bodyPr/>
        <a:lstStyle/>
        <a:p>
          <a:r>
            <a:rPr lang="pt-BR" sz="24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Pensamento/</a:t>
          </a:r>
        </a:p>
        <a:p>
          <a:r>
            <a:rPr lang="pt-BR" sz="2400" b="1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racioc</a:t>
          </a:r>
          <a:r>
            <a:rPr lang="en-US" sz="2400" b="1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ínio</a:t>
          </a:r>
          <a:r>
            <a:rPr lang="en-US" sz="24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estatégico</a:t>
          </a:r>
          <a:endParaRPr lang="pt-BR" sz="2400" b="1" dirty="0">
            <a:solidFill>
              <a:srgbClr val="C00000"/>
            </a:solidFill>
            <a:latin typeface="Al Tarikh" charset="-78"/>
            <a:ea typeface="Al Tarikh" charset="-78"/>
            <a:cs typeface="Al Tarikh" charset="-78"/>
          </a:endParaRPr>
        </a:p>
      </dgm:t>
    </dgm:pt>
    <dgm:pt modelId="{1FBBD95A-6976-8649-93C1-773A47551009}" type="parTrans" cxnId="{2CB3B1D6-7911-5240-B2EE-3EFFA40ECB6E}">
      <dgm:prSet/>
      <dgm:spPr/>
      <dgm:t>
        <a:bodyPr/>
        <a:lstStyle/>
        <a:p>
          <a:endParaRPr lang="pt-BR"/>
        </a:p>
      </dgm:t>
    </dgm:pt>
    <dgm:pt modelId="{3E8BDC46-C458-7F45-91B3-D05EE4E78152}" type="sibTrans" cxnId="{2CB3B1D6-7911-5240-B2EE-3EFFA40ECB6E}">
      <dgm:prSet/>
      <dgm:spPr/>
      <dgm:t>
        <a:bodyPr/>
        <a:lstStyle/>
        <a:p>
          <a:endParaRPr lang="pt-BR"/>
        </a:p>
      </dgm:t>
    </dgm:pt>
    <dgm:pt modelId="{16594DFC-F730-C749-A26B-A7F57ACA9F29}">
      <dgm:prSet phldrT="[Texto]" custT="1"/>
      <dgm:spPr/>
      <dgm:t>
        <a:bodyPr/>
        <a:lstStyle/>
        <a:p>
          <a:r>
            <a:rPr lang="pt-BR" sz="2400" dirty="0" smtClean="0"/>
            <a:t>CONTEXTUALIZAR</a:t>
          </a:r>
          <a:r>
            <a:rPr lang="pt-BR" sz="2400" baseline="0" dirty="0" smtClean="0"/>
            <a:t> o projeto</a:t>
          </a:r>
        </a:p>
        <a:p>
          <a:r>
            <a:rPr lang="pt-BR" sz="2400" baseline="0" dirty="0" smtClean="0"/>
            <a:t>Em rela</a:t>
          </a:r>
          <a:r>
            <a:rPr lang="en-US" sz="2400" baseline="0" dirty="0" err="1" smtClean="0"/>
            <a:t>ção</a:t>
          </a:r>
          <a:r>
            <a:rPr lang="en-US" sz="2400" baseline="0" dirty="0" smtClean="0"/>
            <a:t> </a:t>
          </a:r>
          <a:r>
            <a:rPr lang="en-US" sz="2400" baseline="0" dirty="0" err="1" smtClean="0"/>
            <a:t>aos</a:t>
          </a:r>
          <a:r>
            <a:rPr lang="en-US" sz="2400" baseline="0" dirty="0" smtClean="0"/>
            <a:t> </a:t>
          </a:r>
          <a:r>
            <a:rPr lang="en-US" sz="2400" baseline="0" dirty="0" err="1" smtClean="0"/>
            <a:t>problemas</a:t>
          </a:r>
          <a:endParaRPr lang="pt-BR" sz="2400" dirty="0"/>
        </a:p>
      </dgm:t>
    </dgm:pt>
    <dgm:pt modelId="{96493315-AB05-7B4E-807A-238C64BB4E90}" type="parTrans" cxnId="{99A04154-0CB2-184B-87EF-7678BC3A4283}">
      <dgm:prSet/>
      <dgm:spPr/>
      <dgm:t>
        <a:bodyPr/>
        <a:lstStyle/>
        <a:p>
          <a:endParaRPr lang="pt-BR"/>
        </a:p>
      </dgm:t>
    </dgm:pt>
    <dgm:pt modelId="{1706BA55-BAAB-F74F-B835-471CF116259B}" type="sibTrans" cxnId="{99A04154-0CB2-184B-87EF-7678BC3A4283}">
      <dgm:prSet/>
      <dgm:spPr/>
      <dgm:t>
        <a:bodyPr/>
        <a:lstStyle/>
        <a:p>
          <a:endParaRPr lang="pt-BR"/>
        </a:p>
      </dgm:t>
    </dgm:pt>
    <dgm:pt modelId="{58557936-D6A5-CF4A-B013-50219688E49A}">
      <dgm:prSet phldrT="[Texto]"/>
      <dgm:spPr/>
      <dgm:t>
        <a:bodyPr/>
        <a:lstStyle/>
        <a:p>
          <a:r>
            <a:rPr lang="pt-BR" b="1" dirty="0" smtClean="0">
              <a:latin typeface="Al Tarikh" charset="-78"/>
              <a:ea typeface="Al Tarikh" charset="-78"/>
              <a:cs typeface="Al Tarikh" charset="-78"/>
            </a:rPr>
            <a:t>Produto</a:t>
          </a:r>
          <a:r>
            <a:rPr lang="pt-BR" b="1" baseline="0" dirty="0" smtClean="0">
              <a:latin typeface="Al Tarikh" charset="-78"/>
              <a:ea typeface="Al Tarikh" charset="-78"/>
              <a:cs typeface="Al Tarikh" charset="-78"/>
            </a:rPr>
            <a:t> do PA</a:t>
          </a:r>
          <a:endParaRPr lang="pt-BR" b="1" dirty="0">
            <a:latin typeface="Al Tarikh" charset="-78"/>
            <a:ea typeface="Al Tarikh" charset="-78"/>
            <a:cs typeface="Al Tarikh" charset="-78"/>
          </a:endParaRPr>
        </a:p>
      </dgm:t>
    </dgm:pt>
    <dgm:pt modelId="{63DFC5A9-0247-6D42-B979-E2A28F53E93E}" type="parTrans" cxnId="{8DF478F0-034F-7D42-A24D-181FE81C6EA2}">
      <dgm:prSet/>
      <dgm:spPr/>
      <dgm:t>
        <a:bodyPr/>
        <a:lstStyle/>
        <a:p>
          <a:endParaRPr lang="pt-BR"/>
        </a:p>
      </dgm:t>
    </dgm:pt>
    <dgm:pt modelId="{06A1178E-4CC9-9C4A-BC21-E832CA24E243}" type="sibTrans" cxnId="{8DF478F0-034F-7D42-A24D-181FE81C6EA2}">
      <dgm:prSet/>
      <dgm:spPr/>
      <dgm:t>
        <a:bodyPr/>
        <a:lstStyle/>
        <a:p>
          <a:endParaRPr lang="pt-BR"/>
        </a:p>
      </dgm:t>
    </dgm:pt>
    <dgm:pt modelId="{632C95DB-D162-864A-8EEF-9418CFB2C193}">
      <dgm:prSet phldrT="[Texto]" custT="1"/>
      <dgm:spPr/>
      <dgm:t>
        <a:bodyPr/>
        <a:lstStyle/>
        <a:p>
          <a:r>
            <a:rPr lang="pt-BR" sz="24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Trabalho </a:t>
          </a:r>
          <a:r>
            <a:rPr lang="pt-BR" sz="2400" b="1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t</a:t>
          </a:r>
          <a:r>
            <a:rPr lang="en-US" sz="2400" b="1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écnico-científico</a:t>
          </a:r>
          <a:r>
            <a:rPr lang="en-US" sz="24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</a:p>
        <a:p>
          <a:r>
            <a:rPr lang="en-US" sz="24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APLICADO</a:t>
          </a:r>
          <a:endParaRPr lang="pt-BR" sz="2400" b="1" dirty="0">
            <a:solidFill>
              <a:srgbClr val="C00000"/>
            </a:solidFill>
            <a:latin typeface="Al Tarikh" charset="-78"/>
            <a:ea typeface="Al Tarikh" charset="-78"/>
            <a:cs typeface="Al Tarikh" charset="-78"/>
          </a:endParaRPr>
        </a:p>
      </dgm:t>
    </dgm:pt>
    <dgm:pt modelId="{5015B93F-33C7-0C48-8BE8-AD0C07207D6F}" type="parTrans" cxnId="{9F4205C2-ACEE-0743-9D77-202885AE9AA9}">
      <dgm:prSet/>
      <dgm:spPr/>
      <dgm:t>
        <a:bodyPr/>
        <a:lstStyle/>
        <a:p>
          <a:endParaRPr lang="pt-BR"/>
        </a:p>
      </dgm:t>
    </dgm:pt>
    <dgm:pt modelId="{F630C834-E4C7-2948-A853-0F2D850E7E94}" type="sibTrans" cxnId="{9F4205C2-ACEE-0743-9D77-202885AE9AA9}">
      <dgm:prSet/>
      <dgm:spPr/>
      <dgm:t>
        <a:bodyPr/>
        <a:lstStyle/>
        <a:p>
          <a:endParaRPr lang="pt-BR"/>
        </a:p>
      </dgm:t>
    </dgm:pt>
    <dgm:pt modelId="{AF9EBEBB-AA96-3B48-AEC9-3C054E56EBF5}">
      <dgm:prSet phldrT="[Texto]" custT="1"/>
      <dgm:spPr/>
      <dgm:t>
        <a:bodyPr/>
        <a:lstStyle/>
        <a:p>
          <a:r>
            <a:rPr lang="pt-BR" sz="2000" dirty="0" smtClean="0"/>
            <a:t>CONHECIMENTO</a:t>
          </a:r>
          <a:r>
            <a:rPr lang="pt-BR" sz="2000" baseline="0" dirty="0" smtClean="0"/>
            <a:t> + A</a:t>
          </a:r>
          <a:r>
            <a:rPr lang="en-US" sz="2000" baseline="0" dirty="0" smtClean="0"/>
            <a:t>ÇÃO = RESPOSTAS TÉCNICAS E POLÍTICAS</a:t>
          </a:r>
        </a:p>
        <a:p>
          <a:r>
            <a:rPr lang="en-US" sz="1700" baseline="0" dirty="0" smtClean="0"/>
            <a:t>Para </a:t>
          </a:r>
          <a:r>
            <a:rPr lang="en-US" sz="1700" baseline="0" dirty="0" err="1" smtClean="0"/>
            <a:t>melhores</a:t>
          </a:r>
          <a:r>
            <a:rPr lang="en-US" sz="1700" baseline="0" dirty="0" smtClean="0"/>
            <a:t> </a:t>
          </a:r>
          <a:r>
            <a:rPr lang="en-US" sz="1700" baseline="0" dirty="0" err="1" smtClean="0"/>
            <a:t>práticas</a:t>
          </a:r>
          <a:endParaRPr lang="pt-BR" sz="1700" dirty="0"/>
        </a:p>
      </dgm:t>
    </dgm:pt>
    <dgm:pt modelId="{E5E8EB10-8861-C545-A53D-CEA3F652BBA1}" type="parTrans" cxnId="{0B4E0527-1294-134B-BDF3-F46DB09168B2}">
      <dgm:prSet/>
      <dgm:spPr/>
      <dgm:t>
        <a:bodyPr/>
        <a:lstStyle/>
        <a:p>
          <a:endParaRPr lang="pt-BR"/>
        </a:p>
      </dgm:t>
    </dgm:pt>
    <dgm:pt modelId="{AE71D90F-E5E2-224F-A90F-D64431DF3C0A}" type="sibTrans" cxnId="{0B4E0527-1294-134B-BDF3-F46DB09168B2}">
      <dgm:prSet/>
      <dgm:spPr/>
      <dgm:t>
        <a:bodyPr/>
        <a:lstStyle/>
        <a:p>
          <a:endParaRPr lang="pt-BR"/>
        </a:p>
      </dgm:t>
    </dgm:pt>
    <dgm:pt modelId="{24785BF8-1ED7-7545-AF85-45B41F0FE5FF}" type="pres">
      <dgm:prSet presAssocID="{1606CFD6-25F2-C046-8ABA-DB0E71D9A3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0A3C91C-5E78-FF4E-A68D-AA48D736AEC5}" type="pres">
      <dgm:prSet presAssocID="{41DE17AC-1999-9945-AED4-11F6648E5518}" presName="horFlow" presStyleCnt="0"/>
      <dgm:spPr/>
    </dgm:pt>
    <dgm:pt modelId="{CEC6FEE3-AB3A-BE48-AFA9-E3A6969ACAAA}" type="pres">
      <dgm:prSet presAssocID="{41DE17AC-1999-9945-AED4-11F6648E5518}" presName="bigChev" presStyleLbl="node1" presStyleIdx="0" presStyleCnt="2"/>
      <dgm:spPr/>
      <dgm:t>
        <a:bodyPr/>
        <a:lstStyle/>
        <a:p>
          <a:endParaRPr lang="pt-BR"/>
        </a:p>
      </dgm:t>
    </dgm:pt>
    <dgm:pt modelId="{BDCAD6B9-3FE5-084B-B1E5-84FBF62BFA42}" type="pres">
      <dgm:prSet presAssocID="{1FBBD95A-6976-8649-93C1-773A47551009}" presName="parTrans" presStyleCnt="0"/>
      <dgm:spPr/>
    </dgm:pt>
    <dgm:pt modelId="{643BD3B7-2125-4F41-A06F-B96DDD105EFC}" type="pres">
      <dgm:prSet presAssocID="{4F595F5F-9CB8-B948-89D7-52211FACF03D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ED611E-C448-4C4F-8FA3-36B21356377E}" type="pres">
      <dgm:prSet presAssocID="{3E8BDC46-C458-7F45-91B3-D05EE4E78152}" presName="sibTrans" presStyleCnt="0"/>
      <dgm:spPr/>
    </dgm:pt>
    <dgm:pt modelId="{76397F42-545A-9040-A70E-15918A89BF1E}" type="pres">
      <dgm:prSet presAssocID="{16594DFC-F730-C749-A26B-A7F57ACA9F29}" presName="node" presStyleLbl="alignAccFollowNode1" presStyleIdx="1" presStyleCnt="4" custScaleX="1102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00661-BA94-3B41-BFCE-F825FC2C6902}" type="pres">
      <dgm:prSet presAssocID="{41DE17AC-1999-9945-AED4-11F6648E5518}" presName="vSp" presStyleCnt="0"/>
      <dgm:spPr/>
    </dgm:pt>
    <dgm:pt modelId="{D463D42B-5CDA-E14B-B927-B63B1D4C011C}" type="pres">
      <dgm:prSet presAssocID="{58557936-D6A5-CF4A-B013-50219688E49A}" presName="horFlow" presStyleCnt="0"/>
      <dgm:spPr/>
    </dgm:pt>
    <dgm:pt modelId="{C41F2F73-59FF-434C-AEEC-E6CD529D2E60}" type="pres">
      <dgm:prSet presAssocID="{58557936-D6A5-CF4A-B013-50219688E49A}" presName="bigChev" presStyleLbl="node1" presStyleIdx="1" presStyleCnt="2"/>
      <dgm:spPr/>
      <dgm:t>
        <a:bodyPr/>
        <a:lstStyle/>
        <a:p>
          <a:endParaRPr lang="pt-BR"/>
        </a:p>
      </dgm:t>
    </dgm:pt>
    <dgm:pt modelId="{98A90192-E50B-0544-BE3D-0AA809A7443F}" type="pres">
      <dgm:prSet presAssocID="{5015B93F-33C7-0C48-8BE8-AD0C07207D6F}" presName="parTrans" presStyleCnt="0"/>
      <dgm:spPr/>
    </dgm:pt>
    <dgm:pt modelId="{C1851B18-DEAB-DF4C-9C20-244B8A9E1C4A}" type="pres">
      <dgm:prSet presAssocID="{632C95DB-D162-864A-8EEF-9418CFB2C193}" presName="node" presStyleLbl="alignAccFollowNode1" presStyleIdx="2" presStyleCnt="4" custScaleX="1092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00A77-7FD0-4847-B26F-920FB31EC1D8}" type="pres">
      <dgm:prSet presAssocID="{F630C834-E4C7-2948-A853-0F2D850E7E94}" presName="sibTrans" presStyleCnt="0"/>
      <dgm:spPr/>
    </dgm:pt>
    <dgm:pt modelId="{E5BDDD51-7CA8-494A-BC55-B2C51CD47D87}" type="pres">
      <dgm:prSet presAssocID="{AF9EBEBB-AA96-3B48-AEC9-3C054E56EBF5}" presName="node" presStyleLbl="alignAccFollowNode1" presStyleIdx="3" presStyleCnt="4" custScaleX="1223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F89A2E-746C-3245-AE41-03E6CE2616E5}" type="presOf" srcId="{632C95DB-D162-864A-8EEF-9418CFB2C193}" destId="{C1851B18-DEAB-DF4C-9C20-244B8A9E1C4A}" srcOrd="0" destOrd="0" presId="urn:microsoft.com/office/officeart/2005/8/layout/lProcess3"/>
    <dgm:cxn modelId="{2CB3B1D6-7911-5240-B2EE-3EFFA40ECB6E}" srcId="{41DE17AC-1999-9945-AED4-11F6648E5518}" destId="{4F595F5F-9CB8-B948-89D7-52211FACF03D}" srcOrd="0" destOrd="0" parTransId="{1FBBD95A-6976-8649-93C1-773A47551009}" sibTransId="{3E8BDC46-C458-7F45-91B3-D05EE4E78152}"/>
    <dgm:cxn modelId="{64F05138-776F-E747-A5E0-C4B00D1A1219}" type="presOf" srcId="{AF9EBEBB-AA96-3B48-AEC9-3C054E56EBF5}" destId="{E5BDDD51-7CA8-494A-BC55-B2C51CD47D87}" srcOrd="0" destOrd="0" presId="urn:microsoft.com/office/officeart/2005/8/layout/lProcess3"/>
    <dgm:cxn modelId="{7CFA2A04-3C13-B840-9476-5C2D71343375}" type="presOf" srcId="{4F595F5F-9CB8-B948-89D7-52211FACF03D}" destId="{643BD3B7-2125-4F41-A06F-B96DDD105EFC}" srcOrd="0" destOrd="0" presId="urn:microsoft.com/office/officeart/2005/8/layout/lProcess3"/>
    <dgm:cxn modelId="{99A04154-0CB2-184B-87EF-7678BC3A4283}" srcId="{41DE17AC-1999-9945-AED4-11F6648E5518}" destId="{16594DFC-F730-C749-A26B-A7F57ACA9F29}" srcOrd="1" destOrd="0" parTransId="{96493315-AB05-7B4E-807A-238C64BB4E90}" sibTransId="{1706BA55-BAAB-F74F-B835-471CF116259B}"/>
    <dgm:cxn modelId="{9EB2CF7C-949B-6940-AD25-FEA46D04C85D}" srcId="{1606CFD6-25F2-C046-8ABA-DB0E71D9A34A}" destId="{41DE17AC-1999-9945-AED4-11F6648E5518}" srcOrd="0" destOrd="0" parTransId="{A413D5D0-997D-874A-BD25-73D98238D463}" sibTransId="{7DB2AB6D-8488-B148-98B8-C7D034200C1F}"/>
    <dgm:cxn modelId="{8DF478F0-034F-7D42-A24D-181FE81C6EA2}" srcId="{1606CFD6-25F2-C046-8ABA-DB0E71D9A34A}" destId="{58557936-D6A5-CF4A-B013-50219688E49A}" srcOrd="1" destOrd="0" parTransId="{63DFC5A9-0247-6D42-B979-E2A28F53E93E}" sibTransId="{06A1178E-4CC9-9C4A-BC21-E832CA24E243}"/>
    <dgm:cxn modelId="{13AED750-97BD-8540-BC8E-6ECFB99BD387}" type="presOf" srcId="{16594DFC-F730-C749-A26B-A7F57ACA9F29}" destId="{76397F42-545A-9040-A70E-15918A89BF1E}" srcOrd="0" destOrd="0" presId="urn:microsoft.com/office/officeart/2005/8/layout/lProcess3"/>
    <dgm:cxn modelId="{62DB108B-C985-254F-B0CC-B3AA56AF2831}" type="presOf" srcId="{58557936-D6A5-CF4A-B013-50219688E49A}" destId="{C41F2F73-59FF-434C-AEEC-E6CD529D2E60}" srcOrd="0" destOrd="0" presId="urn:microsoft.com/office/officeart/2005/8/layout/lProcess3"/>
    <dgm:cxn modelId="{9F4205C2-ACEE-0743-9D77-202885AE9AA9}" srcId="{58557936-D6A5-CF4A-B013-50219688E49A}" destId="{632C95DB-D162-864A-8EEF-9418CFB2C193}" srcOrd="0" destOrd="0" parTransId="{5015B93F-33C7-0C48-8BE8-AD0C07207D6F}" sibTransId="{F630C834-E4C7-2948-A853-0F2D850E7E94}"/>
    <dgm:cxn modelId="{BCC7810E-8C7C-104B-B499-08C8AD01E666}" type="presOf" srcId="{41DE17AC-1999-9945-AED4-11F6648E5518}" destId="{CEC6FEE3-AB3A-BE48-AFA9-E3A6969ACAAA}" srcOrd="0" destOrd="0" presId="urn:microsoft.com/office/officeart/2005/8/layout/lProcess3"/>
    <dgm:cxn modelId="{0B4E0527-1294-134B-BDF3-F46DB09168B2}" srcId="{58557936-D6A5-CF4A-B013-50219688E49A}" destId="{AF9EBEBB-AA96-3B48-AEC9-3C054E56EBF5}" srcOrd="1" destOrd="0" parTransId="{E5E8EB10-8861-C545-A53D-CEA3F652BBA1}" sibTransId="{AE71D90F-E5E2-224F-A90F-D64431DF3C0A}"/>
    <dgm:cxn modelId="{284D2D37-03FF-774D-B978-17527149D620}" type="presOf" srcId="{1606CFD6-25F2-C046-8ABA-DB0E71D9A34A}" destId="{24785BF8-1ED7-7545-AF85-45B41F0FE5FF}" srcOrd="0" destOrd="0" presId="urn:microsoft.com/office/officeart/2005/8/layout/lProcess3"/>
    <dgm:cxn modelId="{180B9975-A96D-B547-B443-56EF54CA7D14}" type="presParOf" srcId="{24785BF8-1ED7-7545-AF85-45B41F0FE5FF}" destId="{D0A3C91C-5E78-FF4E-A68D-AA48D736AEC5}" srcOrd="0" destOrd="0" presId="urn:microsoft.com/office/officeart/2005/8/layout/lProcess3"/>
    <dgm:cxn modelId="{0EDFDB52-AFFE-D049-A608-63235AA02243}" type="presParOf" srcId="{D0A3C91C-5E78-FF4E-A68D-AA48D736AEC5}" destId="{CEC6FEE3-AB3A-BE48-AFA9-E3A6969ACAAA}" srcOrd="0" destOrd="0" presId="urn:microsoft.com/office/officeart/2005/8/layout/lProcess3"/>
    <dgm:cxn modelId="{7882C55B-445F-0B40-8505-59951FBA7ACD}" type="presParOf" srcId="{D0A3C91C-5E78-FF4E-A68D-AA48D736AEC5}" destId="{BDCAD6B9-3FE5-084B-B1E5-84FBF62BFA42}" srcOrd="1" destOrd="0" presId="urn:microsoft.com/office/officeart/2005/8/layout/lProcess3"/>
    <dgm:cxn modelId="{534D1407-87E5-7B4A-AACD-14340562CE0B}" type="presParOf" srcId="{D0A3C91C-5E78-FF4E-A68D-AA48D736AEC5}" destId="{643BD3B7-2125-4F41-A06F-B96DDD105EFC}" srcOrd="2" destOrd="0" presId="urn:microsoft.com/office/officeart/2005/8/layout/lProcess3"/>
    <dgm:cxn modelId="{30F19DEA-A3B8-E142-B33B-BBF433D49311}" type="presParOf" srcId="{D0A3C91C-5E78-FF4E-A68D-AA48D736AEC5}" destId="{D7ED611E-C448-4C4F-8FA3-36B21356377E}" srcOrd="3" destOrd="0" presId="urn:microsoft.com/office/officeart/2005/8/layout/lProcess3"/>
    <dgm:cxn modelId="{4BFAA8BA-665A-274A-8E2F-5C4B3B100B65}" type="presParOf" srcId="{D0A3C91C-5E78-FF4E-A68D-AA48D736AEC5}" destId="{76397F42-545A-9040-A70E-15918A89BF1E}" srcOrd="4" destOrd="0" presId="urn:microsoft.com/office/officeart/2005/8/layout/lProcess3"/>
    <dgm:cxn modelId="{7FEFAA6F-907D-BB4C-B655-B6F3971E13A7}" type="presParOf" srcId="{24785BF8-1ED7-7545-AF85-45B41F0FE5FF}" destId="{3DA00661-BA94-3B41-BFCE-F825FC2C6902}" srcOrd="1" destOrd="0" presId="urn:microsoft.com/office/officeart/2005/8/layout/lProcess3"/>
    <dgm:cxn modelId="{B4815179-01E6-5D4F-9768-D0FC1D64A9C0}" type="presParOf" srcId="{24785BF8-1ED7-7545-AF85-45B41F0FE5FF}" destId="{D463D42B-5CDA-E14B-B927-B63B1D4C011C}" srcOrd="2" destOrd="0" presId="urn:microsoft.com/office/officeart/2005/8/layout/lProcess3"/>
    <dgm:cxn modelId="{AE05480F-C2AC-8444-A5AF-08DEF0A143EB}" type="presParOf" srcId="{D463D42B-5CDA-E14B-B927-B63B1D4C011C}" destId="{C41F2F73-59FF-434C-AEEC-E6CD529D2E60}" srcOrd="0" destOrd="0" presId="urn:microsoft.com/office/officeart/2005/8/layout/lProcess3"/>
    <dgm:cxn modelId="{722B0248-9E01-234B-951F-08577A928AC4}" type="presParOf" srcId="{D463D42B-5CDA-E14B-B927-B63B1D4C011C}" destId="{98A90192-E50B-0544-BE3D-0AA809A7443F}" srcOrd="1" destOrd="0" presId="urn:microsoft.com/office/officeart/2005/8/layout/lProcess3"/>
    <dgm:cxn modelId="{DB70145C-FC04-424C-A5C0-1AAD4BE9F4F6}" type="presParOf" srcId="{D463D42B-5CDA-E14B-B927-B63B1D4C011C}" destId="{C1851B18-DEAB-DF4C-9C20-244B8A9E1C4A}" srcOrd="2" destOrd="0" presId="urn:microsoft.com/office/officeart/2005/8/layout/lProcess3"/>
    <dgm:cxn modelId="{15FBB198-AACB-9440-B962-E6159F162AAF}" type="presParOf" srcId="{D463D42B-5CDA-E14B-B927-B63B1D4C011C}" destId="{EBA00A77-7FD0-4847-B26F-920FB31EC1D8}" srcOrd="3" destOrd="0" presId="urn:microsoft.com/office/officeart/2005/8/layout/lProcess3"/>
    <dgm:cxn modelId="{23D3D54F-D956-3949-ADC3-28E220F91330}" type="presParOf" srcId="{D463D42B-5CDA-E14B-B927-B63B1D4C011C}" destId="{E5BDDD51-7CA8-494A-BC55-B2C51CD47D8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A2917-3555-C44C-B48A-909711E3C0A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26FEB2-1059-4C40-99D2-7CED14EE06CD}">
      <dgm:prSet phldrT="[Texto]" custT="1"/>
      <dgm:spPr/>
      <dgm:t>
        <a:bodyPr/>
        <a:lstStyle/>
        <a:p>
          <a:r>
            <a:rPr lang="pt-BR" sz="2500" b="1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Demarca</a:t>
          </a:r>
          <a:r>
            <a:rPr lang="en-US" sz="2500" b="1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500" b="1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do </a:t>
          </a:r>
          <a:r>
            <a:rPr lang="en-US" sz="2500" b="1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Problema</a:t>
          </a:r>
          <a:r>
            <a:rPr lang="en-US" sz="2500" b="1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500" b="1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sz="2500" b="1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sz="2500" b="1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necessidade</a:t>
          </a:r>
          <a:r>
            <a:rPr lang="en-US" sz="2500" b="1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de </a:t>
          </a:r>
          <a:r>
            <a:rPr lang="en-US" sz="2500" b="1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sz="2500" b="1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para </a:t>
          </a:r>
          <a:r>
            <a:rPr lang="en-US" sz="2500" b="1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qualifica</a:t>
          </a:r>
          <a:r>
            <a:rPr lang="en-US" sz="2500" b="1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500" b="1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;</a:t>
          </a:r>
          <a:endParaRPr lang="pt-BR" sz="2500" b="1" dirty="0">
            <a:solidFill>
              <a:srgbClr val="FFFF00"/>
            </a:solidFill>
            <a:latin typeface="Al Tarikh" charset="-78"/>
            <a:ea typeface="Al Tarikh" charset="-78"/>
            <a:cs typeface="Al Tarikh" charset="-78"/>
          </a:endParaRPr>
        </a:p>
      </dgm:t>
    </dgm:pt>
    <dgm:pt modelId="{C3E883CF-CBD0-A347-B105-08D63D13F5E8}" type="parTrans" cxnId="{3DEEF5F9-F76A-3448-B3A3-F3CC336E1F7F}">
      <dgm:prSet/>
      <dgm:spPr/>
      <dgm:t>
        <a:bodyPr/>
        <a:lstStyle/>
        <a:p>
          <a:endParaRPr lang="pt-BR"/>
        </a:p>
      </dgm:t>
    </dgm:pt>
    <dgm:pt modelId="{C7E982ED-437B-2F42-8893-D3DC8DFDF083}" type="sibTrans" cxnId="{3DEEF5F9-F76A-3448-B3A3-F3CC336E1F7F}">
      <dgm:prSet/>
      <dgm:spPr/>
      <dgm:t>
        <a:bodyPr/>
        <a:lstStyle/>
        <a:p>
          <a:endParaRPr lang="pt-BR"/>
        </a:p>
      </dgm:t>
    </dgm:pt>
    <dgm:pt modelId="{C1976216-AACF-3543-819B-2A94F40AF741}">
      <dgm:prSet phldrT="[Texto]"/>
      <dgm:spPr/>
      <dgm:t>
        <a:bodyPr/>
        <a:lstStyle/>
        <a:p>
          <a:r>
            <a:rPr lang="pt-BR" dirty="0" smtClean="0">
              <a:latin typeface="Al Tarikh" charset="-78"/>
              <a:ea typeface="Al Tarikh" charset="-78"/>
              <a:cs typeface="Al Tarikh" charset="-78"/>
            </a:rPr>
            <a:t>Contextualiza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situação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envolve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 o </a:t>
          </a:r>
          <a:r>
            <a:rPr lang="en-US" baseline="0" dirty="0" err="1" smtClean="0">
              <a:latin typeface="Al Tarikh" charset="-78"/>
              <a:ea typeface="Al Tarikh" charset="-78"/>
              <a:cs typeface="Al Tarikh" charset="-78"/>
            </a:rPr>
            <a:t>problema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;</a:t>
          </a:r>
          <a:endParaRPr lang="pt-BR" dirty="0">
            <a:latin typeface="Al Tarikh" charset="-78"/>
            <a:ea typeface="Al Tarikh" charset="-78"/>
            <a:cs typeface="Al Tarikh" charset="-78"/>
          </a:endParaRPr>
        </a:p>
      </dgm:t>
    </dgm:pt>
    <dgm:pt modelId="{DBDA08D5-5B2B-684C-B707-D46A7EAC2558}" type="parTrans" cxnId="{402A68A5-7FF8-644B-8B5E-F9B093CC1029}">
      <dgm:prSet/>
      <dgm:spPr/>
      <dgm:t>
        <a:bodyPr/>
        <a:lstStyle/>
        <a:p>
          <a:endParaRPr lang="pt-BR"/>
        </a:p>
      </dgm:t>
    </dgm:pt>
    <dgm:pt modelId="{BC7C657F-0337-1C4B-8B25-2AA449C8296B}" type="sibTrans" cxnId="{402A68A5-7FF8-644B-8B5E-F9B093CC1029}">
      <dgm:prSet/>
      <dgm:spPr/>
      <dgm:t>
        <a:bodyPr/>
        <a:lstStyle/>
        <a:p>
          <a:endParaRPr lang="pt-BR"/>
        </a:p>
      </dgm:t>
    </dgm:pt>
    <dgm:pt modelId="{7D09B292-E555-0846-A6DD-C027DBF6B2B8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DEFINI</a:t>
          </a:r>
          <a:r>
            <a:rPr lang="en-US" sz="24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ÇÃO DOS OBJETIVOS </a:t>
          </a:r>
          <a:r>
            <a:rPr lang="en-US" sz="19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CONSIDERANDO as  </a:t>
          </a:r>
          <a:r>
            <a:rPr lang="en-US" sz="19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ações</a:t>
          </a:r>
          <a:r>
            <a:rPr lang="en-US" sz="19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sz="19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atividades-fim</a:t>
          </a:r>
          <a:r>
            <a:rPr lang="en-US" sz="19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sz="19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serão</a:t>
          </a:r>
          <a:r>
            <a:rPr lang="en-US" sz="19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baseline="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empreendidas</a:t>
          </a:r>
          <a:r>
            <a:rPr lang="en-US" sz="19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;</a:t>
          </a:r>
          <a:r>
            <a:rPr lang="en-US" sz="19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endParaRPr lang="pt-BR" sz="1900" dirty="0">
            <a:solidFill>
              <a:schemeClr val="bg1"/>
            </a:solidFill>
            <a:latin typeface="Al Tarikh" charset="-78"/>
            <a:ea typeface="Al Tarikh" charset="-78"/>
            <a:cs typeface="Al Tarikh" charset="-78"/>
          </a:endParaRPr>
        </a:p>
      </dgm:t>
    </dgm:pt>
    <dgm:pt modelId="{49E5BB1A-EA86-7E4C-9760-E2FD58256F32}" type="parTrans" cxnId="{9DDF478C-55DC-7A40-A96F-45AACE5B3156}">
      <dgm:prSet/>
      <dgm:spPr/>
      <dgm:t>
        <a:bodyPr/>
        <a:lstStyle/>
        <a:p>
          <a:endParaRPr lang="pt-BR"/>
        </a:p>
      </dgm:t>
    </dgm:pt>
    <dgm:pt modelId="{17E129C0-64A5-034C-A6CE-3C44405D2197}" type="sibTrans" cxnId="{9DDF478C-55DC-7A40-A96F-45AACE5B3156}">
      <dgm:prSet/>
      <dgm:spPr/>
      <dgm:t>
        <a:bodyPr/>
        <a:lstStyle/>
        <a:p>
          <a:endParaRPr lang="pt-BR"/>
        </a:p>
      </dgm:t>
    </dgm:pt>
    <dgm:pt modelId="{A792FF06-859C-6645-BD71-38BA7334F917}">
      <dgm:prSet/>
      <dgm:spPr/>
      <dgm:t>
        <a:bodyPr/>
        <a:lstStyle/>
        <a:p>
          <a:r>
            <a:rPr lang="pt-BR" dirty="0" smtClean="0">
              <a:latin typeface="Al Tarikh" charset="-78"/>
              <a:ea typeface="Al Tarikh" charset="-78"/>
              <a:cs typeface="Al Tarikh" charset="-78"/>
            </a:rPr>
            <a:t>Fundamenta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sustentará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a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com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definição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do campo e da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população-alvo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; </a:t>
          </a:r>
          <a:endParaRPr lang="pt-BR" dirty="0">
            <a:latin typeface="Al Tarikh" charset="-78"/>
            <a:ea typeface="Al Tarikh" charset="-78"/>
            <a:cs typeface="Al Tarikh" charset="-78"/>
          </a:endParaRPr>
        </a:p>
      </dgm:t>
    </dgm:pt>
    <dgm:pt modelId="{B708599A-B081-064A-87E1-5A1D84CD0287}" type="parTrans" cxnId="{D2338D9E-9386-2A43-B432-4AF014662186}">
      <dgm:prSet/>
      <dgm:spPr/>
      <dgm:t>
        <a:bodyPr/>
        <a:lstStyle/>
        <a:p>
          <a:endParaRPr lang="pt-BR"/>
        </a:p>
      </dgm:t>
    </dgm:pt>
    <dgm:pt modelId="{A8B30FBC-2D3B-974C-A8A3-3C7BE6DDE482}" type="sibTrans" cxnId="{D2338D9E-9386-2A43-B432-4AF014662186}">
      <dgm:prSet/>
      <dgm:spPr/>
      <dgm:t>
        <a:bodyPr/>
        <a:lstStyle/>
        <a:p>
          <a:endParaRPr lang="pt-BR"/>
        </a:p>
      </dgm:t>
    </dgm:pt>
    <dgm:pt modelId="{7959885C-6DD5-254B-9678-E015A5D67E32}">
      <dgm:prSet/>
      <dgm:spPr/>
      <dgm:t>
        <a:bodyPr/>
        <a:lstStyle/>
        <a:p>
          <a:r>
            <a:rPr lang="pt-BR" dirty="0" smtClean="0">
              <a:latin typeface="Al Tarikh" charset="-78"/>
              <a:ea typeface="Al Tarikh" charset="-78"/>
              <a:cs typeface="Al Tarikh" charset="-78"/>
            </a:rPr>
            <a:t>Procedimentos</a:t>
          </a:r>
          <a:r>
            <a:rPr lang="pt-BR" baseline="0" dirty="0" smtClean="0">
              <a:latin typeface="Al Tarikh" charset="-78"/>
              <a:ea typeface="Al Tarikh" charset="-78"/>
              <a:cs typeface="Al Tarikh" charset="-78"/>
            </a:rPr>
            <a:t> que ser</a:t>
          </a:r>
          <a:r>
            <a:rPr lang="en-US" baseline="0" dirty="0" err="1" smtClean="0">
              <a:latin typeface="Al Tarikh" charset="-78"/>
              <a:ea typeface="Al Tarikh" charset="-78"/>
              <a:cs typeface="Al Tarikh" charset="-78"/>
            </a:rPr>
            <a:t>ão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baseline="0" dirty="0" err="1" smtClean="0">
              <a:latin typeface="Al Tarikh" charset="-78"/>
              <a:ea typeface="Al Tarikh" charset="-78"/>
              <a:cs typeface="Al Tarikh" charset="-78"/>
            </a:rPr>
            <a:t>utilizados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 para a </a:t>
          </a:r>
          <a:r>
            <a:rPr lang="en-US" baseline="0" dirty="0" err="1" smtClean="0">
              <a:latin typeface="Al Tarikh" charset="-78"/>
              <a:ea typeface="Al Tarikh" charset="-78"/>
              <a:cs typeface="Al Tarikh" charset="-78"/>
            </a:rPr>
            <a:t>realização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baseline="0" dirty="0" err="1" smtClean="0"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baseline="0" dirty="0" smtClean="0">
              <a:latin typeface="Al Tarikh" charset="-78"/>
              <a:ea typeface="Al Tarikh" charset="-78"/>
              <a:cs typeface="Al Tarikh" charset="-78"/>
            </a:rPr>
            <a:t>; e</a:t>
          </a:r>
          <a:endParaRPr lang="pt-BR" dirty="0">
            <a:latin typeface="Al Tarikh" charset="-78"/>
            <a:ea typeface="Al Tarikh" charset="-78"/>
            <a:cs typeface="Al Tarikh" charset="-78"/>
          </a:endParaRPr>
        </a:p>
      </dgm:t>
    </dgm:pt>
    <dgm:pt modelId="{2533C4B8-A9D6-C946-A4C4-B04C9B310EBE}" type="parTrans" cxnId="{EC90DC22-A1D0-3147-85E4-7C4544ABFFE8}">
      <dgm:prSet/>
      <dgm:spPr/>
      <dgm:t>
        <a:bodyPr/>
        <a:lstStyle/>
        <a:p>
          <a:endParaRPr lang="pt-BR"/>
        </a:p>
      </dgm:t>
    </dgm:pt>
    <dgm:pt modelId="{7FF48141-7F81-084E-924F-DC97683CE96F}" type="sibTrans" cxnId="{EC90DC22-A1D0-3147-85E4-7C4544ABFFE8}">
      <dgm:prSet/>
      <dgm:spPr/>
      <dgm:t>
        <a:bodyPr/>
        <a:lstStyle/>
        <a:p>
          <a:endParaRPr lang="pt-BR"/>
        </a:p>
      </dgm:t>
    </dgm:pt>
    <dgm:pt modelId="{2D1F4450-D789-904B-A613-611F13B3F41C}">
      <dgm:prSet/>
      <dgm:spPr/>
      <dgm:t>
        <a:bodyPr/>
        <a:lstStyle/>
        <a:p>
          <a:r>
            <a:rPr lang="pt-BR" dirty="0" smtClean="0">
              <a:latin typeface="Al Tarikh" charset="-78"/>
              <a:ea typeface="Al Tarikh" charset="-78"/>
              <a:cs typeface="Al Tarikh" charset="-78"/>
            </a:rPr>
            <a:t>Defini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çào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dos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resultados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produtos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serão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potencialemnte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dirty="0" err="1" smtClean="0">
              <a:latin typeface="Al Tarikh" charset="-78"/>
              <a:ea typeface="Al Tarikh" charset="-78"/>
              <a:cs typeface="Al Tarikh" charset="-78"/>
            </a:rPr>
            <a:t>obtidos</a:t>
          </a:r>
          <a:r>
            <a:rPr lang="en-US" dirty="0" smtClean="0">
              <a:latin typeface="Al Tarikh" charset="-78"/>
              <a:ea typeface="Al Tarikh" charset="-78"/>
              <a:cs typeface="Al Tarikh" charset="-78"/>
            </a:rPr>
            <a:t>.</a:t>
          </a:r>
          <a:endParaRPr lang="pt-BR" dirty="0">
            <a:latin typeface="Al Tarikh" charset="-78"/>
            <a:ea typeface="Al Tarikh" charset="-78"/>
            <a:cs typeface="Al Tarikh" charset="-78"/>
          </a:endParaRPr>
        </a:p>
      </dgm:t>
    </dgm:pt>
    <dgm:pt modelId="{1E655D11-917F-8049-9454-CA3744D375FE}" type="parTrans" cxnId="{80D0BA2B-8D64-2E4A-86D4-A22B2E347F53}">
      <dgm:prSet/>
      <dgm:spPr/>
      <dgm:t>
        <a:bodyPr/>
        <a:lstStyle/>
        <a:p>
          <a:endParaRPr lang="pt-BR"/>
        </a:p>
      </dgm:t>
    </dgm:pt>
    <dgm:pt modelId="{A9B53B06-9D07-9143-AF3D-E431614F3D0E}" type="sibTrans" cxnId="{80D0BA2B-8D64-2E4A-86D4-A22B2E347F53}">
      <dgm:prSet/>
      <dgm:spPr/>
      <dgm:t>
        <a:bodyPr/>
        <a:lstStyle/>
        <a:p>
          <a:endParaRPr lang="pt-BR"/>
        </a:p>
      </dgm:t>
    </dgm:pt>
    <dgm:pt modelId="{60CBA86C-7670-8F4C-8E24-B3329588B9BF}" type="pres">
      <dgm:prSet presAssocID="{FD7A2917-3555-C44C-B48A-909711E3C0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25B7B81-EC6B-B346-B912-5699B4FF8263}" type="pres">
      <dgm:prSet presAssocID="{FD7A2917-3555-C44C-B48A-909711E3C0AD}" presName="Name1" presStyleCnt="0"/>
      <dgm:spPr/>
    </dgm:pt>
    <dgm:pt modelId="{EA824858-1372-174C-B5E1-D48186A7B48C}" type="pres">
      <dgm:prSet presAssocID="{FD7A2917-3555-C44C-B48A-909711E3C0AD}" presName="cycle" presStyleCnt="0"/>
      <dgm:spPr/>
    </dgm:pt>
    <dgm:pt modelId="{C6569917-8F31-AE40-8933-F63816152704}" type="pres">
      <dgm:prSet presAssocID="{FD7A2917-3555-C44C-B48A-909711E3C0AD}" presName="srcNode" presStyleLbl="node1" presStyleIdx="0" presStyleCnt="6"/>
      <dgm:spPr/>
    </dgm:pt>
    <dgm:pt modelId="{FD52ED64-417D-5C4D-8953-0CF4B9930F28}" type="pres">
      <dgm:prSet presAssocID="{FD7A2917-3555-C44C-B48A-909711E3C0AD}" presName="conn" presStyleLbl="parChTrans1D2" presStyleIdx="0" presStyleCnt="1"/>
      <dgm:spPr/>
      <dgm:t>
        <a:bodyPr/>
        <a:lstStyle/>
        <a:p>
          <a:endParaRPr lang="pt-BR"/>
        </a:p>
      </dgm:t>
    </dgm:pt>
    <dgm:pt modelId="{C7EB1329-C2E6-F54F-B9DA-EFB5288F5064}" type="pres">
      <dgm:prSet presAssocID="{FD7A2917-3555-C44C-B48A-909711E3C0AD}" presName="extraNode" presStyleLbl="node1" presStyleIdx="0" presStyleCnt="6"/>
      <dgm:spPr/>
    </dgm:pt>
    <dgm:pt modelId="{37294CBF-E118-824C-A054-10B634F56F03}" type="pres">
      <dgm:prSet presAssocID="{FD7A2917-3555-C44C-B48A-909711E3C0AD}" presName="dstNode" presStyleLbl="node1" presStyleIdx="0" presStyleCnt="6"/>
      <dgm:spPr/>
    </dgm:pt>
    <dgm:pt modelId="{BB52907B-187C-E642-BCD6-0BACB90ADAF5}" type="pres">
      <dgm:prSet presAssocID="{8E26FEB2-1059-4C40-99D2-7CED14EE06CD}" presName="text_1" presStyleLbl="node1" presStyleIdx="0" presStyleCnt="6" custLinFactNeighborX="-816" custLinFactNeighborY="8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25C80-3FF5-D14B-A283-F17CD6DCC501}" type="pres">
      <dgm:prSet presAssocID="{8E26FEB2-1059-4C40-99D2-7CED14EE06CD}" presName="accent_1" presStyleCnt="0"/>
      <dgm:spPr/>
    </dgm:pt>
    <dgm:pt modelId="{10384198-5D78-CE4C-9CF2-8C6DDA6EDCBE}" type="pres">
      <dgm:prSet presAssocID="{8E26FEB2-1059-4C40-99D2-7CED14EE06CD}" presName="accentRepeatNode" presStyleLbl="solidFgAcc1" presStyleIdx="0" presStyleCnt="6"/>
      <dgm:spPr/>
    </dgm:pt>
    <dgm:pt modelId="{81E54B2F-C7A5-BE41-BEAA-855D99685948}" type="pres">
      <dgm:prSet presAssocID="{C1976216-AACF-3543-819B-2A94F40AF74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6B7E1-6FBC-0945-9302-5221794BE403}" type="pres">
      <dgm:prSet presAssocID="{C1976216-AACF-3543-819B-2A94F40AF741}" presName="accent_2" presStyleCnt="0"/>
      <dgm:spPr/>
    </dgm:pt>
    <dgm:pt modelId="{18529E29-3A57-044D-BA5A-5DB731FEC2BF}" type="pres">
      <dgm:prSet presAssocID="{C1976216-AACF-3543-819B-2A94F40AF741}" presName="accentRepeatNode" presStyleLbl="solidFgAcc1" presStyleIdx="1" presStyleCnt="6"/>
      <dgm:spPr/>
    </dgm:pt>
    <dgm:pt modelId="{F85C2568-439D-8846-86C3-614E037B343A}" type="pres">
      <dgm:prSet presAssocID="{7D09B292-E555-0846-A6DD-C027DBF6B2B8}" presName="text_3" presStyleLbl="node1" presStyleIdx="2" presStyleCnt="6" custScaleX="100150" custLinFactNeighborX="20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3E2BD0-68E3-D243-A83D-C2ABF9679BD2}" type="pres">
      <dgm:prSet presAssocID="{7D09B292-E555-0846-A6DD-C027DBF6B2B8}" presName="accent_3" presStyleCnt="0"/>
      <dgm:spPr/>
    </dgm:pt>
    <dgm:pt modelId="{9B2EA372-E2F6-424F-B2D1-F2A229316809}" type="pres">
      <dgm:prSet presAssocID="{7D09B292-E555-0846-A6DD-C027DBF6B2B8}" presName="accentRepeatNode" presStyleLbl="solidFgAcc1" presStyleIdx="2" presStyleCnt="6"/>
      <dgm:spPr/>
    </dgm:pt>
    <dgm:pt modelId="{E99FE794-427B-A74A-B979-A7E22FEC3F82}" type="pres">
      <dgm:prSet presAssocID="{A792FF06-859C-6645-BD71-38BA7334F91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FAD27-E0E7-8B4C-AB6D-E92E9F2A5864}" type="pres">
      <dgm:prSet presAssocID="{A792FF06-859C-6645-BD71-38BA7334F917}" presName="accent_4" presStyleCnt="0"/>
      <dgm:spPr/>
    </dgm:pt>
    <dgm:pt modelId="{EE115303-C401-B242-A47B-9ADA0F001574}" type="pres">
      <dgm:prSet presAssocID="{A792FF06-859C-6645-BD71-38BA7334F917}" presName="accentRepeatNode" presStyleLbl="solidFgAcc1" presStyleIdx="3" presStyleCnt="6"/>
      <dgm:spPr/>
    </dgm:pt>
    <dgm:pt modelId="{4DE862DC-7436-8947-84A2-EE54AF6F1827}" type="pres">
      <dgm:prSet presAssocID="{7959885C-6DD5-254B-9678-E015A5D67E3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D57F34-805B-5548-B20A-4B1A7A5CB952}" type="pres">
      <dgm:prSet presAssocID="{7959885C-6DD5-254B-9678-E015A5D67E32}" presName="accent_5" presStyleCnt="0"/>
      <dgm:spPr/>
    </dgm:pt>
    <dgm:pt modelId="{1D56C37F-3182-3C4C-B0A2-2537D3FB7BD6}" type="pres">
      <dgm:prSet presAssocID="{7959885C-6DD5-254B-9678-E015A5D67E32}" presName="accentRepeatNode" presStyleLbl="solidFgAcc1" presStyleIdx="4" presStyleCnt="6"/>
      <dgm:spPr/>
    </dgm:pt>
    <dgm:pt modelId="{E7356CD4-E979-BD4A-8999-B3A723A24C3C}" type="pres">
      <dgm:prSet presAssocID="{2D1F4450-D789-904B-A613-611F13B3F41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3329A-A2B0-DD49-8E10-FD2AD4456D30}" type="pres">
      <dgm:prSet presAssocID="{2D1F4450-D789-904B-A613-611F13B3F41C}" presName="accent_6" presStyleCnt="0"/>
      <dgm:spPr/>
    </dgm:pt>
    <dgm:pt modelId="{CF16E74D-19CA-F345-AFA0-0FD35FCB5242}" type="pres">
      <dgm:prSet presAssocID="{2D1F4450-D789-904B-A613-611F13B3F41C}" presName="accentRepeatNode" presStyleLbl="solidFgAcc1" presStyleIdx="5" presStyleCnt="6"/>
      <dgm:spPr/>
    </dgm:pt>
  </dgm:ptLst>
  <dgm:cxnLst>
    <dgm:cxn modelId="{9DDF478C-55DC-7A40-A96F-45AACE5B3156}" srcId="{FD7A2917-3555-C44C-B48A-909711E3C0AD}" destId="{7D09B292-E555-0846-A6DD-C027DBF6B2B8}" srcOrd="2" destOrd="0" parTransId="{49E5BB1A-EA86-7E4C-9760-E2FD58256F32}" sibTransId="{17E129C0-64A5-034C-A6CE-3C44405D2197}"/>
    <dgm:cxn modelId="{80D0BA2B-8D64-2E4A-86D4-A22B2E347F53}" srcId="{FD7A2917-3555-C44C-B48A-909711E3C0AD}" destId="{2D1F4450-D789-904B-A613-611F13B3F41C}" srcOrd="5" destOrd="0" parTransId="{1E655D11-917F-8049-9454-CA3744D375FE}" sibTransId="{A9B53B06-9D07-9143-AF3D-E431614F3D0E}"/>
    <dgm:cxn modelId="{74731E99-D749-C24F-B406-89DE0544AD7D}" type="presOf" srcId="{FD7A2917-3555-C44C-B48A-909711E3C0AD}" destId="{60CBA86C-7670-8F4C-8E24-B3329588B9BF}" srcOrd="0" destOrd="0" presId="urn:microsoft.com/office/officeart/2008/layout/VerticalCurvedList"/>
    <dgm:cxn modelId="{41449CC2-EFF2-FA40-B0D8-06385E2FC800}" type="presOf" srcId="{C7E982ED-437B-2F42-8893-D3DC8DFDF083}" destId="{FD52ED64-417D-5C4D-8953-0CF4B9930F28}" srcOrd="0" destOrd="0" presId="urn:microsoft.com/office/officeart/2008/layout/VerticalCurvedList"/>
    <dgm:cxn modelId="{3FF73FDC-DFC3-C842-AE7E-ABFAAE619E05}" type="presOf" srcId="{2D1F4450-D789-904B-A613-611F13B3F41C}" destId="{E7356CD4-E979-BD4A-8999-B3A723A24C3C}" srcOrd="0" destOrd="0" presId="urn:microsoft.com/office/officeart/2008/layout/VerticalCurvedList"/>
    <dgm:cxn modelId="{EC90DC22-A1D0-3147-85E4-7C4544ABFFE8}" srcId="{FD7A2917-3555-C44C-B48A-909711E3C0AD}" destId="{7959885C-6DD5-254B-9678-E015A5D67E32}" srcOrd="4" destOrd="0" parTransId="{2533C4B8-A9D6-C946-A4C4-B04C9B310EBE}" sibTransId="{7FF48141-7F81-084E-924F-DC97683CE96F}"/>
    <dgm:cxn modelId="{A024EAAD-4B2C-6245-A5A1-E60B711D7F4B}" type="presOf" srcId="{A792FF06-859C-6645-BD71-38BA7334F917}" destId="{E99FE794-427B-A74A-B979-A7E22FEC3F82}" srcOrd="0" destOrd="0" presId="urn:microsoft.com/office/officeart/2008/layout/VerticalCurvedList"/>
    <dgm:cxn modelId="{942024ED-8F2D-2C49-A2AB-5A1468D1894A}" type="presOf" srcId="{7959885C-6DD5-254B-9678-E015A5D67E32}" destId="{4DE862DC-7436-8947-84A2-EE54AF6F1827}" srcOrd="0" destOrd="0" presId="urn:microsoft.com/office/officeart/2008/layout/VerticalCurvedList"/>
    <dgm:cxn modelId="{402A68A5-7FF8-644B-8B5E-F9B093CC1029}" srcId="{FD7A2917-3555-C44C-B48A-909711E3C0AD}" destId="{C1976216-AACF-3543-819B-2A94F40AF741}" srcOrd="1" destOrd="0" parTransId="{DBDA08D5-5B2B-684C-B707-D46A7EAC2558}" sibTransId="{BC7C657F-0337-1C4B-8B25-2AA449C8296B}"/>
    <dgm:cxn modelId="{DAC8EE5E-0532-5742-8B95-A4F1297E6248}" type="presOf" srcId="{8E26FEB2-1059-4C40-99D2-7CED14EE06CD}" destId="{BB52907B-187C-E642-BCD6-0BACB90ADAF5}" srcOrd="0" destOrd="0" presId="urn:microsoft.com/office/officeart/2008/layout/VerticalCurvedList"/>
    <dgm:cxn modelId="{D2338D9E-9386-2A43-B432-4AF014662186}" srcId="{FD7A2917-3555-C44C-B48A-909711E3C0AD}" destId="{A792FF06-859C-6645-BD71-38BA7334F917}" srcOrd="3" destOrd="0" parTransId="{B708599A-B081-064A-87E1-5A1D84CD0287}" sibTransId="{A8B30FBC-2D3B-974C-A8A3-3C7BE6DDE482}"/>
    <dgm:cxn modelId="{DFB81FEF-C72B-4C41-BF3F-59797CD1C2A9}" type="presOf" srcId="{C1976216-AACF-3543-819B-2A94F40AF741}" destId="{81E54B2F-C7A5-BE41-BEAA-855D99685948}" srcOrd="0" destOrd="0" presId="urn:microsoft.com/office/officeart/2008/layout/VerticalCurvedList"/>
    <dgm:cxn modelId="{3DEEF5F9-F76A-3448-B3A3-F3CC336E1F7F}" srcId="{FD7A2917-3555-C44C-B48A-909711E3C0AD}" destId="{8E26FEB2-1059-4C40-99D2-7CED14EE06CD}" srcOrd="0" destOrd="0" parTransId="{C3E883CF-CBD0-A347-B105-08D63D13F5E8}" sibTransId="{C7E982ED-437B-2F42-8893-D3DC8DFDF083}"/>
    <dgm:cxn modelId="{62A25B0E-1D08-C34A-BBF9-B8AFEC55C4EB}" type="presOf" srcId="{7D09B292-E555-0846-A6DD-C027DBF6B2B8}" destId="{F85C2568-439D-8846-86C3-614E037B343A}" srcOrd="0" destOrd="0" presId="urn:microsoft.com/office/officeart/2008/layout/VerticalCurvedList"/>
    <dgm:cxn modelId="{4882009B-66A6-7A4B-A6BF-37ACC62325F1}" type="presParOf" srcId="{60CBA86C-7670-8F4C-8E24-B3329588B9BF}" destId="{725B7B81-EC6B-B346-B912-5699B4FF8263}" srcOrd="0" destOrd="0" presId="urn:microsoft.com/office/officeart/2008/layout/VerticalCurvedList"/>
    <dgm:cxn modelId="{7B5A1AE0-6DF8-7B44-B6C3-D214A7C6FA9D}" type="presParOf" srcId="{725B7B81-EC6B-B346-B912-5699B4FF8263}" destId="{EA824858-1372-174C-B5E1-D48186A7B48C}" srcOrd="0" destOrd="0" presId="urn:microsoft.com/office/officeart/2008/layout/VerticalCurvedList"/>
    <dgm:cxn modelId="{791B91C0-7EC3-AB44-A87D-893ACA8CE31F}" type="presParOf" srcId="{EA824858-1372-174C-B5E1-D48186A7B48C}" destId="{C6569917-8F31-AE40-8933-F63816152704}" srcOrd="0" destOrd="0" presId="urn:microsoft.com/office/officeart/2008/layout/VerticalCurvedList"/>
    <dgm:cxn modelId="{847B21A5-E756-6648-AC80-E813DA66A906}" type="presParOf" srcId="{EA824858-1372-174C-B5E1-D48186A7B48C}" destId="{FD52ED64-417D-5C4D-8953-0CF4B9930F28}" srcOrd="1" destOrd="0" presId="urn:microsoft.com/office/officeart/2008/layout/VerticalCurvedList"/>
    <dgm:cxn modelId="{51398867-74A2-D646-964D-CBE5EF21DFF9}" type="presParOf" srcId="{EA824858-1372-174C-B5E1-D48186A7B48C}" destId="{C7EB1329-C2E6-F54F-B9DA-EFB5288F5064}" srcOrd="2" destOrd="0" presId="urn:microsoft.com/office/officeart/2008/layout/VerticalCurvedList"/>
    <dgm:cxn modelId="{C2288B7C-FBE9-4148-88A0-73218D2C0D0E}" type="presParOf" srcId="{EA824858-1372-174C-B5E1-D48186A7B48C}" destId="{37294CBF-E118-824C-A054-10B634F56F03}" srcOrd="3" destOrd="0" presId="urn:microsoft.com/office/officeart/2008/layout/VerticalCurvedList"/>
    <dgm:cxn modelId="{DD0B0C91-3582-9243-A07A-3529E66757CA}" type="presParOf" srcId="{725B7B81-EC6B-B346-B912-5699B4FF8263}" destId="{BB52907B-187C-E642-BCD6-0BACB90ADAF5}" srcOrd="1" destOrd="0" presId="urn:microsoft.com/office/officeart/2008/layout/VerticalCurvedList"/>
    <dgm:cxn modelId="{4546071B-CBE0-1045-8579-691D7DEF81EA}" type="presParOf" srcId="{725B7B81-EC6B-B346-B912-5699B4FF8263}" destId="{43625C80-3FF5-D14B-A283-F17CD6DCC501}" srcOrd="2" destOrd="0" presId="urn:microsoft.com/office/officeart/2008/layout/VerticalCurvedList"/>
    <dgm:cxn modelId="{4FCCD160-9B75-6B42-BDFD-EBA9343FA43C}" type="presParOf" srcId="{43625C80-3FF5-D14B-A283-F17CD6DCC501}" destId="{10384198-5D78-CE4C-9CF2-8C6DDA6EDCBE}" srcOrd="0" destOrd="0" presId="urn:microsoft.com/office/officeart/2008/layout/VerticalCurvedList"/>
    <dgm:cxn modelId="{9C800F1A-E111-5147-92CB-AC1E0CB0E3B5}" type="presParOf" srcId="{725B7B81-EC6B-B346-B912-5699B4FF8263}" destId="{81E54B2F-C7A5-BE41-BEAA-855D99685948}" srcOrd="3" destOrd="0" presId="urn:microsoft.com/office/officeart/2008/layout/VerticalCurvedList"/>
    <dgm:cxn modelId="{8671755F-E6F4-A343-9A05-530404D14407}" type="presParOf" srcId="{725B7B81-EC6B-B346-B912-5699B4FF8263}" destId="{B256B7E1-6FBC-0945-9302-5221794BE403}" srcOrd="4" destOrd="0" presId="urn:microsoft.com/office/officeart/2008/layout/VerticalCurvedList"/>
    <dgm:cxn modelId="{49832543-D722-6D44-9EE5-80ED8EECCD76}" type="presParOf" srcId="{B256B7E1-6FBC-0945-9302-5221794BE403}" destId="{18529E29-3A57-044D-BA5A-5DB731FEC2BF}" srcOrd="0" destOrd="0" presId="urn:microsoft.com/office/officeart/2008/layout/VerticalCurvedList"/>
    <dgm:cxn modelId="{6ED12B1F-23D9-EC4F-A69E-B08E497C97BD}" type="presParOf" srcId="{725B7B81-EC6B-B346-B912-5699B4FF8263}" destId="{F85C2568-439D-8846-86C3-614E037B343A}" srcOrd="5" destOrd="0" presId="urn:microsoft.com/office/officeart/2008/layout/VerticalCurvedList"/>
    <dgm:cxn modelId="{61C71D96-20A5-0346-A635-1ED8AA041EA2}" type="presParOf" srcId="{725B7B81-EC6B-B346-B912-5699B4FF8263}" destId="{C13E2BD0-68E3-D243-A83D-C2ABF9679BD2}" srcOrd="6" destOrd="0" presId="urn:microsoft.com/office/officeart/2008/layout/VerticalCurvedList"/>
    <dgm:cxn modelId="{3D6DC96B-F165-EF41-8FAE-F9C138E8002E}" type="presParOf" srcId="{C13E2BD0-68E3-D243-A83D-C2ABF9679BD2}" destId="{9B2EA372-E2F6-424F-B2D1-F2A229316809}" srcOrd="0" destOrd="0" presId="urn:microsoft.com/office/officeart/2008/layout/VerticalCurvedList"/>
    <dgm:cxn modelId="{F586C4F0-3EBF-B349-9209-1AC41E3D1C9D}" type="presParOf" srcId="{725B7B81-EC6B-B346-B912-5699B4FF8263}" destId="{E99FE794-427B-A74A-B979-A7E22FEC3F82}" srcOrd="7" destOrd="0" presId="urn:microsoft.com/office/officeart/2008/layout/VerticalCurvedList"/>
    <dgm:cxn modelId="{293EC4BB-06DE-304B-9DEF-910EFC1C4F8D}" type="presParOf" srcId="{725B7B81-EC6B-B346-B912-5699B4FF8263}" destId="{59CFAD27-E0E7-8B4C-AB6D-E92E9F2A5864}" srcOrd="8" destOrd="0" presId="urn:microsoft.com/office/officeart/2008/layout/VerticalCurvedList"/>
    <dgm:cxn modelId="{DFCF6231-B592-5B4F-BFCD-384894B7F505}" type="presParOf" srcId="{59CFAD27-E0E7-8B4C-AB6D-E92E9F2A5864}" destId="{EE115303-C401-B242-A47B-9ADA0F001574}" srcOrd="0" destOrd="0" presId="urn:microsoft.com/office/officeart/2008/layout/VerticalCurvedList"/>
    <dgm:cxn modelId="{CDB6D539-0AD6-864B-B960-E0CCCF10DB5F}" type="presParOf" srcId="{725B7B81-EC6B-B346-B912-5699B4FF8263}" destId="{4DE862DC-7436-8947-84A2-EE54AF6F1827}" srcOrd="9" destOrd="0" presId="urn:microsoft.com/office/officeart/2008/layout/VerticalCurvedList"/>
    <dgm:cxn modelId="{0A448CAB-605A-C04B-8DE9-38907126FAF6}" type="presParOf" srcId="{725B7B81-EC6B-B346-B912-5699B4FF8263}" destId="{A3D57F34-805B-5548-B20A-4B1A7A5CB952}" srcOrd="10" destOrd="0" presId="urn:microsoft.com/office/officeart/2008/layout/VerticalCurvedList"/>
    <dgm:cxn modelId="{21E9DA7D-E97D-2A4E-953B-92C6F9AA05D6}" type="presParOf" srcId="{A3D57F34-805B-5548-B20A-4B1A7A5CB952}" destId="{1D56C37F-3182-3C4C-B0A2-2537D3FB7BD6}" srcOrd="0" destOrd="0" presId="urn:microsoft.com/office/officeart/2008/layout/VerticalCurvedList"/>
    <dgm:cxn modelId="{B389C78F-396C-8643-B77D-17841B20F6E8}" type="presParOf" srcId="{725B7B81-EC6B-B346-B912-5699B4FF8263}" destId="{E7356CD4-E979-BD4A-8999-B3A723A24C3C}" srcOrd="11" destOrd="0" presId="urn:microsoft.com/office/officeart/2008/layout/VerticalCurvedList"/>
    <dgm:cxn modelId="{1E63C6A0-5F58-584F-A0BA-C7B95EA49048}" type="presParOf" srcId="{725B7B81-EC6B-B346-B912-5699B4FF8263}" destId="{06A3329A-A2B0-DD49-8E10-FD2AD4456D30}" srcOrd="12" destOrd="0" presId="urn:microsoft.com/office/officeart/2008/layout/VerticalCurvedList"/>
    <dgm:cxn modelId="{05CFED4D-8B40-114A-892E-89D995EF0CAA}" type="presParOf" srcId="{06A3329A-A2B0-DD49-8E10-FD2AD4456D30}" destId="{CF16E74D-19CA-F345-AFA0-0FD35FCB52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0D855-129D-594D-BAB7-B51FB1DBD4D8}">
      <dsp:nvSpPr>
        <dsp:cNvPr id="0" name=""/>
        <dsp:cNvSpPr/>
      </dsp:nvSpPr>
      <dsp:spPr>
        <a:xfrm>
          <a:off x="648951" y="0"/>
          <a:ext cx="8348979" cy="5218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C0DD0F-CB56-4346-86AB-7BC0F7443B6E}">
      <dsp:nvSpPr>
        <dsp:cNvPr id="0" name=""/>
        <dsp:cNvSpPr/>
      </dsp:nvSpPr>
      <dsp:spPr>
        <a:xfrm>
          <a:off x="1617850" y="3601540"/>
          <a:ext cx="217073" cy="21707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1ACC8-DC9A-D348-80FB-43AEC2F52942}">
      <dsp:nvSpPr>
        <dsp:cNvPr id="0" name=""/>
        <dsp:cNvSpPr/>
      </dsp:nvSpPr>
      <dsp:spPr>
        <a:xfrm>
          <a:off x="1726387" y="3710077"/>
          <a:ext cx="1945312" cy="150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23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/>
            <a:t>Viv</a:t>
          </a:r>
          <a:r>
            <a:rPr lang="en-US" sz="2500" kern="1200" dirty="0" err="1" smtClean="0"/>
            <a:t>ência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concreta</a:t>
          </a:r>
          <a:r>
            <a:rPr lang="en-US" sz="2500" kern="1200" baseline="0" dirty="0" smtClean="0"/>
            <a:t> dos </a:t>
          </a:r>
          <a:r>
            <a:rPr lang="en-US" sz="2500" kern="1200" baseline="0" dirty="0" err="1" smtClean="0"/>
            <a:t>participantes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em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gestão</a:t>
          </a:r>
          <a:endParaRPr lang="pt-BR" sz="2500" kern="1200" dirty="0"/>
        </a:p>
      </dsp:txBody>
      <dsp:txXfrm>
        <a:off x="1726387" y="3710077"/>
        <a:ext cx="1945312" cy="1508034"/>
      </dsp:txXfrm>
    </dsp:sp>
    <dsp:sp modelId="{8C5B368E-BA46-2449-ACE4-86A0868FDC92}">
      <dsp:nvSpPr>
        <dsp:cNvPr id="0" name=""/>
        <dsp:cNvSpPr/>
      </dsp:nvSpPr>
      <dsp:spPr>
        <a:xfrm>
          <a:off x="3533941" y="2183258"/>
          <a:ext cx="392402" cy="39240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7F7C8-D270-3849-91E6-781EA20845E6}">
      <dsp:nvSpPr>
        <dsp:cNvPr id="0" name=""/>
        <dsp:cNvSpPr/>
      </dsp:nvSpPr>
      <dsp:spPr>
        <a:xfrm>
          <a:off x="3730142" y="2379459"/>
          <a:ext cx="2003755" cy="283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2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Identifica</a:t>
          </a:r>
          <a:r>
            <a:rPr lang="en-US" sz="2500" kern="1200" dirty="0" err="1" smtClean="0"/>
            <a:t>ção</a:t>
          </a:r>
          <a:r>
            <a:rPr lang="en-US" sz="2500" kern="1200" dirty="0" smtClean="0"/>
            <a:t> de </a:t>
          </a:r>
          <a:r>
            <a:rPr lang="en-US" sz="2500" kern="1200" dirty="0" err="1" smtClean="0"/>
            <a:t>Problemas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ligados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à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sua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vivência</a:t>
          </a:r>
          <a:r>
            <a:rPr lang="en-US" sz="2500" kern="1200" baseline="0" dirty="0" smtClean="0"/>
            <a:t>.</a:t>
          </a:r>
          <a:endParaRPr lang="pt-BR" sz="2500" kern="1200" dirty="0"/>
        </a:p>
      </dsp:txBody>
      <dsp:txXfrm>
        <a:off x="3730142" y="2379459"/>
        <a:ext cx="2003755" cy="2838652"/>
      </dsp:txXfrm>
    </dsp:sp>
    <dsp:sp modelId="{C5BD46B7-1E7E-C646-B622-51FFEAEB1DE3}">
      <dsp:nvSpPr>
        <dsp:cNvPr id="0" name=""/>
        <dsp:cNvSpPr/>
      </dsp:nvSpPr>
      <dsp:spPr>
        <a:xfrm>
          <a:off x="5838259" y="1320182"/>
          <a:ext cx="542683" cy="54268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6C995-43AD-0D44-8447-EAEA758B7301}">
      <dsp:nvSpPr>
        <dsp:cNvPr id="0" name=""/>
        <dsp:cNvSpPr/>
      </dsp:nvSpPr>
      <dsp:spPr>
        <a:xfrm>
          <a:off x="6109601" y="1591524"/>
          <a:ext cx="2003755" cy="362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557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Formula</a:t>
          </a:r>
          <a:r>
            <a:rPr lang="en-US" sz="2500" kern="1200" dirty="0" err="1" smtClean="0"/>
            <a:t>ção</a:t>
          </a:r>
          <a:r>
            <a:rPr lang="en-US" sz="2500" kern="1200" dirty="0" smtClean="0"/>
            <a:t> de </a:t>
          </a:r>
          <a:r>
            <a:rPr lang="en-US" sz="2500" kern="1200" dirty="0" err="1" smtClean="0"/>
            <a:t>uma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proposta</a:t>
          </a:r>
          <a:r>
            <a:rPr lang="en-US" sz="2500" kern="1200" dirty="0" smtClean="0"/>
            <a:t> de </a:t>
          </a:r>
          <a:r>
            <a:rPr lang="en-US" sz="2500" kern="1200" dirty="0" err="1" smtClean="0"/>
            <a:t>intervenção</a:t>
          </a:r>
          <a:endParaRPr lang="pt-BR" sz="2500" kern="1200" dirty="0"/>
        </a:p>
      </dsp:txBody>
      <dsp:txXfrm>
        <a:off x="6109601" y="1591524"/>
        <a:ext cx="2003755" cy="3626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6FEE3-AB3A-BE48-AFA9-E3A6969ACAAA}">
      <dsp:nvSpPr>
        <dsp:cNvPr id="0" name=""/>
        <dsp:cNvSpPr/>
      </dsp:nvSpPr>
      <dsp:spPr>
        <a:xfrm>
          <a:off x="3288" y="1278290"/>
          <a:ext cx="3966284" cy="158651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Al Tarikh" charset="-78"/>
              <a:ea typeface="Al Tarikh" charset="-78"/>
              <a:cs typeface="Al Tarikh" charset="-78"/>
            </a:rPr>
            <a:t>Processo de </a:t>
          </a:r>
          <a:r>
            <a:rPr lang="pt-BR" sz="3200" b="1" kern="1200" dirty="0" err="1" smtClean="0">
              <a:latin typeface="Al Tarikh" charset="-78"/>
              <a:ea typeface="Al Tarikh" charset="-78"/>
              <a:cs typeface="Al Tarikh" charset="-78"/>
            </a:rPr>
            <a:t>constru</a:t>
          </a:r>
          <a:r>
            <a:rPr lang="en-US" sz="3200" b="1" kern="1200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3200" b="1" kern="1200" dirty="0" smtClean="0">
              <a:latin typeface="Al Tarikh" charset="-78"/>
              <a:ea typeface="Al Tarikh" charset="-78"/>
              <a:cs typeface="Al Tarikh" charset="-78"/>
            </a:rPr>
            <a:t> do PA</a:t>
          </a:r>
          <a:endParaRPr lang="pt-BR" sz="3200" b="1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796545" y="1278290"/>
        <a:ext cx="2379771" cy="1586513"/>
      </dsp:txXfrm>
    </dsp:sp>
    <dsp:sp modelId="{643BD3B7-2125-4F41-A06F-B96DDD105EFC}">
      <dsp:nvSpPr>
        <dsp:cNvPr id="0" name=""/>
        <dsp:cNvSpPr/>
      </dsp:nvSpPr>
      <dsp:spPr>
        <a:xfrm>
          <a:off x="3453956" y="1413144"/>
          <a:ext cx="3292016" cy="13168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Pensamento/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racioc</a:t>
          </a:r>
          <a:r>
            <a:rPr lang="en-US" sz="2400" b="1" kern="1200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ínio</a:t>
          </a:r>
          <a:r>
            <a:rPr lang="en-US" sz="2400" b="1" kern="1200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estatégico</a:t>
          </a:r>
          <a:endParaRPr lang="pt-BR" sz="2400" b="1" kern="1200" dirty="0">
            <a:solidFill>
              <a:srgbClr val="C00000"/>
            </a:solidFill>
            <a:latin typeface="Al Tarikh" charset="-78"/>
            <a:ea typeface="Al Tarikh" charset="-78"/>
            <a:cs typeface="Al Tarikh" charset="-78"/>
          </a:endParaRPr>
        </a:p>
      </dsp:txBody>
      <dsp:txXfrm>
        <a:off x="4112359" y="1413144"/>
        <a:ext cx="1975210" cy="1316806"/>
      </dsp:txXfrm>
    </dsp:sp>
    <dsp:sp modelId="{76397F42-545A-9040-A70E-15918A89BF1E}">
      <dsp:nvSpPr>
        <dsp:cNvPr id="0" name=""/>
        <dsp:cNvSpPr/>
      </dsp:nvSpPr>
      <dsp:spPr>
        <a:xfrm>
          <a:off x="6285090" y="1413144"/>
          <a:ext cx="3630270" cy="13168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CONTEXTUALIZAR</a:t>
          </a:r>
          <a:r>
            <a:rPr lang="pt-BR" sz="2400" kern="1200" baseline="0" dirty="0" smtClean="0"/>
            <a:t> o projeto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baseline="0" dirty="0" smtClean="0"/>
            <a:t>Em rela</a:t>
          </a:r>
          <a:r>
            <a:rPr lang="en-US" sz="2400" kern="1200" baseline="0" dirty="0" err="1" smtClean="0"/>
            <a:t>ção</a:t>
          </a:r>
          <a:r>
            <a:rPr lang="en-US" sz="2400" kern="1200" baseline="0" dirty="0" smtClean="0"/>
            <a:t> </a:t>
          </a:r>
          <a:r>
            <a:rPr lang="en-US" sz="2400" kern="1200" baseline="0" dirty="0" err="1" smtClean="0"/>
            <a:t>aos</a:t>
          </a:r>
          <a:r>
            <a:rPr lang="en-US" sz="2400" kern="1200" baseline="0" dirty="0" smtClean="0"/>
            <a:t> </a:t>
          </a:r>
          <a:r>
            <a:rPr lang="en-US" sz="2400" kern="1200" baseline="0" dirty="0" err="1" smtClean="0"/>
            <a:t>problemas</a:t>
          </a:r>
          <a:endParaRPr lang="pt-BR" sz="2400" kern="1200" dirty="0"/>
        </a:p>
      </dsp:txBody>
      <dsp:txXfrm>
        <a:off x="6943493" y="1413144"/>
        <a:ext cx="2313464" cy="1316806"/>
      </dsp:txXfrm>
    </dsp:sp>
    <dsp:sp modelId="{C41F2F73-59FF-434C-AEEC-E6CD529D2E60}">
      <dsp:nvSpPr>
        <dsp:cNvPr id="0" name=""/>
        <dsp:cNvSpPr/>
      </dsp:nvSpPr>
      <dsp:spPr>
        <a:xfrm>
          <a:off x="3288" y="3086916"/>
          <a:ext cx="3966284" cy="158651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Al Tarikh" charset="-78"/>
              <a:ea typeface="Al Tarikh" charset="-78"/>
              <a:cs typeface="Al Tarikh" charset="-78"/>
            </a:rPr>
            <a:t>Produto</a:t>
          </a:r>
          <a:r>
            <a:rPr lang="pt-BR" sz="3200" b="1" kern="1200" baseline="0" dirty="0" smtClean="0">
              <a:latin typeface="Al Tarikh" charset="-78"/>
              <a:ea typeface="Al Tarikh" charset="-78"/>
              <a:cs typeface="Al Tarikh" charset="-78"/>
            </a:rPr>
            <a:t> do PA</a:t>
          </a:r>
          <a:endParaRPr lang="pt-BR" sz="3200" b="1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796545" y="3086916"/>
        <a:ext cx="2379771" cy="1586513"/>
      </dsp:txXfrm>
    </dsp:sp>
    <dsp:sp modelId="{C1851B18-DEAB-DF4C-9C20-244B8A9E1C4A}">
      <dsp:nvSpPr>
        <dsp:cNvPr id="0" name=""/>
        <dsp:cNvSpPr/>
      </dsp:nvSpPr>
      <dsp:spPr>
        <a:xfrm>
          <a:off x="3453956" y="3221770"/>
          <a:ext cx="3595375" cy="13168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Trabalho </a:t>
          </a:r>
          <a:r>
            <a:rPr lang="pt-BR" sz="2400" b="1" kern="1200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t</a:t>
          </a:r>
          <a:r>
            <a:rPr lang="en-US" sz="2400" b="1" kern="1200" dirty="0" err="1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écnico-científico</a:t>
          </a:r>
          <a:r>
            <a:rPr lang="en-US" sz="2400" b="1" kern="1200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rPr>
            <a:t>APLICADO</a:t>
          </a:r>
          <a:endParaRPr lang="pt-BR" sz="2400" b="1" kern="1200" dirty="0">
            <a:solidFill>
              <a:srgbClr val="C00000"/>
            </a:solidFill>
            <a:latin typeface="Al Tarikh" charset="-78"/>
            <a:ea typeface="Al Tarikh" charset="-78"/>
            <a:cs typeface="Al Tarikh" charset="-78"/>
          </a:endParaRPr>
        </a:p>
      </dsp:txBody>
      <dsp:txXfrm>
        <a:off x="4112359" y="3221770"/>
        <a:ext cx="2278569" cy="1316806"/>
      </dsp:txXfrm>
    </dsp:sp>
    <dsp:sp modelId="{E5BDDD51-7CA8-494A-BC55-B2C51CD47D87}">
      <dsp:nvSpPr>
        <dsp:cNvPr id="0" name=""/>
        <dsp:cNvSpPr/>
      </dsp:nvSpPr>
      <dsp:spPr>
        <a:xfrm>
          <a:off x="6588449" y="3221770"/>
          <a:ext cx="4026497" cy="13168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CONHECIMENTO</a:t>
          </a:r>
          <a:r>
            <a:rPr lang="pt-BR" sz="2000" kern="1200" baseline="0" dirty="0" smtClean="0"/>
            <a:t> + A</a:t>
          </a:r>
          <a:r>
            <a:rPr lang="en-US" sz="2000" kern="1200" baseline="0" dirty="0" smtClean="0"/>
            <a:t>ÇÃO = RESPOSTAS TÉCNICAS E POLÍTICAS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Para </a:t>
          </a:r>
          <a:r>
            <a:rPr lang="en-US" sz="1700" kern="1200" baseline="0" dirty="0" err="1" smtClean="0"/>
            <a:t>melhores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práticas</a:t>
          </a:r>
          <a:endParaRPr lang="pt-BR" sz="1700" kern="1200" dirty="0"/>
        </a:p>
      </dsp:txBody>
      <dsp:txXfrm>
        <a:off x="7246852" y="3221770"/>
        <a:ext cx="2709691" cy="13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2ED64-417D-5C4D-8953-0CF4B9930F28}">
      <dsp:nvSpPr>
        <dsp:cNvPr id="0" name=""/>
        <dsp:cNvSpPr/>
      </dsp:nvSpPr>
      <dsp:spPr>
        <a:xfrm>
          <a:off x="-613097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2907B-187C-E642-BCD6-0BACB90ADAF5}">
      <dsp:nvSpPr>
        <dsp:cNvPr id="0" name=""/>
        <dsp:cNvSpPr/>
      </dsp:nvSpPr>
      <dsp:spPr>
        <a:xfrm>
          <a:off x="337980" y="290196"/>
          <a:ext cx="11326792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Demarca</a:t>
          </a:r>
          <a:r>
            <a:rPr lang="en-US" sz="2500" b="1" kern="120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500" b="1" kern="120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do </a:t>
          </a:r>
          <a:r>
            <a:rPr lang="en-US" sz="2500" b="1" kern="120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Problema</a:t>
          </a:r>
          <a:r>
            <a:rPr lang="en-US" sz="2500" b="1" kern="1200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500" b="1" kern="1200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sz="2500" b="1" kern="1200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sz="2500" b="1" kern="1200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necessidade</a:t>
          </a:r>
          <a:r>
            <a:rPr lang="en-US" sz="2500" b="1" kern="1200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de </a:t>
          </a:r>
          <a:r>
            <a:rPr lang="en-US" sz="2500" b="1" kern="1200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sz="2500" b="1" kern="1200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 para </a:t>
          </a:r>
          <a:r>
            <a:rPr lang="en-US" sz="2500" b="1" kern="1200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qualifica</a:t>
          </a:r>
          <a:r>
            <a:rPr lang="en-US" sz="2500" b="1" kern="1200" baseline="0" dirty="0" err="1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500" b="1" kern="1200" baseline="0" dirty="0" smtClean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rPr>
            <a:t>;</a:t>
          </a:r>
          <a:endParaRPr lang="pt-BR" sz="2500" b="1" kern="1200" dirty="0">
            <a:solidFill>
              <a:srgbClr val="FFFF00"/>
            </a:solidFill>
            <a:latin typeface="Al Tarikh" charset="-78"/>
            <a:ea typeface="Al Tarikh" charset="-78"/>
            <a:cs typeface="Al Tarikh" charset="-78"/>
          </a:endParaRPr>
        </a:p>
      </dsp:txBody>
      <dsp:txXfrm>
        <a:off x="337980" y="290196"/>
        <a:ext cx="11326792" cy="570477"/>
      </dsp:txXfrm>
    </dsp:sp>
    <dsp:sp modelId="{10384198-5D78-CE4C-9CF2-8C6DDA6EDCBE}">
      <dsp:nvSpPr>
        <dsp:cNvPr id="0" name=""/>
        <dsp:cNvSpPr/>
      </dsp:nvSpPr>
      <dsp:spPr>
        <a:xfrm>
          <a:off x="73858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4B2F-C7A5-BE41-BEAA-855D99685948}">
      <dsp:nvSpPr>
        <dsp:cNvPr id="0" name=""/>
        <dsp:cNvSpPr/>
      </dsp:nvSpPr>
      <dsp:spPr>
        <a:xfrm>
          <a:off x="899663" y="1140954"/>
          <a:ext cx="10857536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l Tarikh" charset="-78"/>
              <a:ea typeface="Al Tarikh" charset="-78"/>
              <a:cs typeface="Al Tarikh" charset="-78"/>
            </a:rPr>
            <a:t>Contextualiza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situação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envolve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 o </a:t>
          </a:r>
          <a:r>
            <a:rPr lang="en-US" sz="2100" kern="1200" baseline="0" dirty="0" err="1" smtClean="0">
              <a:latin typeface="Al Tarikh" charset="-78"/>
              <a:ea typeface="Al Tarikh" charset="-78"/>
              <a:cs typeface="Al Tarikh" charset="-78"/>
            </a:rPr>
            <a:t>problema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;</a:t>
          </a:r>
          <a:endParaRPr lang="pt-BR" sz="2100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899663" y="1140954"/>
        <a:ext cx="10857536" cy="570477"/>
      </dsp:txXfrm>
    </dsp:sp>
    <dsp:sp modelId="{18529E29-3A57-044D-BA5A-5DB731FEC2BF}">
      <dsp:nvSpPr>
        <dsp:cNvPr id="0" name=""/>
        <dsp:cNvSpPr/>
      </dsp:nvSpPr>
      <dsp:spPr>
        <a:xfrm>
          <a:off x="543115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C2568-439D-8846-86C3-614E037B343A}">
      <dsp:nvSpPr>
        <dsp:cNvPr id="0" name=""/>
        <dsp:cNvSpPr/>
      </dsp:nvSpPr>
      <dsp:spPr>
        <a:xfrm>
          <a:off x="1178851" y="1996562"/>
          <a:ext cx="10658921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DEFINI</a:t>
          </a:r>
          <a:r>
            <a:rPr lang="en-US" sz="24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ÇÃO DOS OBJETIVOS </a:t>
          </a:r>
          <a:r>
            <a:rPr lang="en-US" sz="19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CONSIDERANDO as  </a:t>
          </a:r>
          <a:r>
            <a:rPr lang="en-US" sz="1900" kern="12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ações</a:t>
          </a:r>
          <a:r>
            <a:rPr lang="en-US" sz="19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kern="12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sz="1900" kern="12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kern="12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atividades-fim</a:t>
          </a:r>
          <a:r>
            <a:rPr lang="en-US" sz="19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kern="12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sz="19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kern="120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serão</a:t>
          </a:r>
          <a:r>
            <a:rPr lang="en-US" sz="1900" kern="12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1900" kern="1200" baseline="0" dirty="0" err="1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empreendidas</a:t>
          </a:r>
          <a:r>
            <a:rPr lang="en-US" sz="1900" kern="1200" baseline="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;</a:t>
          </a:r>
          <a:r>
            <a:rPr lang="en-US" sz="1900" kern="1200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rPr>
            <a:t> </a:t>
          </a:r>
          <a:endParaRPr lang="pt-BR" sz="1900" kern="1200" dirty="0">
            <a:solidFill>
              <a:schemeClr val="bg1"/>
            </a:solidFill>
            <a:latin typeface="Al Tarikh" charset="-78"/>
            <a:ea typeface="Al Tarikh" charset="-78"/>
            <a:cs typeface="Al Tarikh" charset="-78"/>
          </a:endParaRPr>
        </a:p>
      </dsp:txBody>
      <dsp:txXfrm>
        <a:off x="1178851" y="1996562"/>
        <a:ext cx="10658921" cy="570477"/>
      </dsp:txXfrm>
    </dsp:sp>
    <dsp:sp modelId="{9B2EA372-E2F6-424F-B2D1-F2A229316809}">
      <dsp:nvSpPr>
        <dsp:cNvPr id="0" name=""/>
        <dsp:cNvSpPr/>
      </dsp:nvSpPr>
      <dsp:spPr>
        <a:xfrm>
          <a:off x="757694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E794-427B-A74A-B979-A7E22FEC3F82}">
      <dsp:nvSpPr>
        <dsp:cNvPr id="0" name=""/>
        <dsp:cNvSpPr/>
      </dsp:nvSpPr>
      <dsp:spPr>
        <a:xfrm>
          <a:off x="1114242" y="2851627"/>
          <a:ext cx="10642956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l Tarikh" charset="-78"/>
              <a:ea typeface="Al Tarikh" charset="-78"/>
              <a:cs typeface="Al Tarikh" charset="-78"/>
            </a:rPr>
            <a:t>Fundamenta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ção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sustentará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a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com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definição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do campo e da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população-alvo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; </a:t>
          </a:r>
          <a:endParaRPr lang="pt-BR" sz="2100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1114242" y="2851627"/>
        <a:ext cx="10642956" cy="570477"/>
      </dsp:txXfrm>
    </dsp:sp>
    <dsp:sp modelId="{EE115303-C401-B242-A47B-9ADA0F001574}">
      <dsp:nvSpPr>
        <dsp:cNvPr id="0" name=""/>
        <dsp:cNvSpPr/>
      </dsp:nvSpPr>
      <dsp:spPr>
        <a:xfrm>
          <a:off x="757694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862DC-7436-8947-84A2-EE54AF6F1827}">
      <dsp:nvSpPr>
        <dsp:cNvPr id="0" name=""/>
        <dsp:cNvSpPr/>
      </dsp:nvSpPr>
      <dsp:spPr>
        <a:xfrm>
          <a:off x="899663" y="3707235"/>
          <a:ext cx="10857536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l Tarikh" charset="-78"/>
              <a:ea typeface="Al Tarikh" charset="-78"/>
              <a:cs typeface="Al Tarikh" charset="-78"/>
            </a:rPr>
            <a:t>Procedimentos</a:t>
          </a:r>
          <a:r>
            <a:rPr lang="pt-BR" sz="2100" kern="1200" baseline="0" dirty="0" smtClean="0">
              <a:latin typeface="Al Tarikh" charset="-78"/>
              <a:ea typeface="Al Tarikh" charset="-78"/>
              <a:cs typeface="Al Tarikh" charset="-78"/>
            </a:rPr>
            <a:t> que ser</a:t>
          </a:r>
          <a:r>
            <a:rPr lang="en-US" sz="2100" kern="1200" baseline="0" dirty="0" err="1" smtClean="0">
              <a:latin typeface="Al Tarikh" charset="-78"/>
              <a:ea typeface="Al Tarikh" charset="-78"/>
              <a:cs typeface="Al Tarikh" charset="-78"/>
            </a:rPr>
            <a:t>ão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baseline="0" dirty="0" err="1" smtClean="0">
              <a:latin typeface="Al Tarikh" charset="-78"/>
              <a:ea typeface="Al Tarikh" charset="-78"/>
              <a:cs typeface="Al Tarikh" charset="-78"/>
            </a:rPr>
            <a:t>utilizados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 para a </a:t>
          </a:r>
          <a:r>
            <a:rPr lang="en-US" sz="2100" kern="1200" baseline="0" dirty="0" err="1" smtClean="0">
              <a:latin typeface="Al Tarikh" charset="-78"/>
              <a:ea typeface="Al Tarikh" charset="-78"/>
              <a:cs typeface="Al Tarikh" charset="-78"/>
            </a:rPr>
            <a:t>realização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 da </a:t>
          </a:r>
          <a:r>
            <a:rPr lang="en-US" sz="2100" kern="1200" baseline="0" dirty="0" err="1" smtClean="0">
              <a:latin typeface="Al Tarikh" charset="-78"/>
              <a:ea typeface="Al Tarikh" charset="-78"/>
              <a:cs typeface="Al Tarikh" charset="-78"/>
            </a:rPr>
            <a:t>intervenção</a:t>
          </a:r>
          <a:r>
            <a:rPr lang="en-US" sz="2100" kern="1200" baseline="0" dirty="0" smtClean="0">
              <a:latin typeface="Al Tarikh" charset="-78"/>
              <a:ea typeface="Al Tarikh" charset="-78"/>
              <a:cs typeface="Al Tarikh" charset="-78"/>
            </a:rPr>
            <a:t>; e</a:t>
          </a:r>
          <a:endParaRPr lang="pt-BR" sz="2100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899663" y="3707235"/>
        <a:ext cx="10857536" cy="570477"/>
      </dsp:txXfrm>
    </dsp:sp>
    <dsp:sp modelId="{1D56C37F-3182-3C4C-B0A2-2537D3FB7BD6}">
      <dsp:nvSpPr>
        <dsp:cNvPr id="0" name=""/>
        <dsp:cNvSpPr/>
      </dsp:nvSpPr>
      <dsp:spPr>
        <a:xfrm>
          <a:off x="543115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56CD4-E979-BD4A-8999-B3A723A24C3C}">
      <dsp:nvSpPr>
        <dsp:cNvPr id="0" name=""/>
        <dsp:cNvSpPr/>
      </dsp:nvSpPr>
      <dsp:spPr>
        <a:xfrm>
          <a:off x="430407" y="4562842"/>
          <a:ext cx="11326792" cy="5704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l Tarikh" charset="-78"/>
              <a:ea typeface="Al Tarikh" charset="-78"/>
              <a:cs typeface="Al Tarikh" charset="-78"/>
            </a:rPr>
            <a:t>Defini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çào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dos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resultados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ou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produtos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que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serão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potencialemnte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 </a:t>
          </a:r>
          <a:r>
            <a:rPr lang="en-US" sz="2100" kern="1200" dirty="0" err="1" smtClean="0">
              <a:latin typeface="Al Tarikh" charset="-78"/>
              <a:ea typeface="Al Tarikh" charset="-78"/>
              <a:cs typeface="Al Tarikh" charset="-78"/>
            </a:rPr>
            <a:t>obtidos</a:t>
          </a:r>
          <a:r>
            <a:rPr lang="en-US" sz="2100" kern="1200" dirty="0" smtClean="0">
              <a:latin typeface="Al Tarikh" charset="-78"/>
              <a:ea typeface="Al Tarikh" charset="-78"/>
              <a:cs typeface="Al Tarikh" charset="-78"/>
            </a:rPr>
            <a:t>.</a:t>
          </a:r>
          <a:endParaRPr lang="pt-BR" sz="2100" kern="1200" dirty="0">
            <a:latin typeface="Al Tarikh" charset="-78"/>
            <a:ea typeface="Al Tarikh" charset="-78"/>
            <a:cs typeface="Al Tarikh" charset="-78"/>
          </a:endParaRPr>
        </a:p>
      </dsp:txBody>
      <dsp:txXfrm>
        <a:off x="430407" y="4562842"/>
        <a:ext cx="11326792" cy="570477"/>
      </dsp:txXfrm>
    </dsp:sp>
    <dsp:sp modelId="{CF16E74D-19CA-F345-AFA0-0FD35FCB5242}">
      <dsp:nvSpPr>
        <dsp:cNvPr id="0" name=""/>
        <dsp:cNvSpPr/>
      </dsp:nvSpPr>
      <dsp:spPr>
        <a:xfrm>
          <a:off x="73858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D381-2F83-D34B-9DA4-B5A91D85465C}" type="datetimeFigureOut">
              <a:rPr lang="pt-BR" smtClean="0"/>
              <a:t>06/12/16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3FC2D-90C9-E646-8259-700FBBA2C5A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2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3FC2D-90C9-E646-8259-700FBBA2C5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0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4238">
            <a:off x="305871" y="2167805"/>
            <a:ext cx="4253429" cy="4305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21504" y="-444321"/>
            <a:ext cx="9755187" cy="2320683"/>
          </a:xfrm>
        </p:spPr>
        <p:txBody>
          <a:bodyPr>
            <a:normAutofit/>
          </a:bodyPr>
          <a:lstStyle/>
          <a:p>
            <a:r>
              <a:rPr lang="pt-BR" sz="6000" dirty="0" smtClean="0"/>
              <a:t>DEFININDO O </a:t>
            </a:r>
            <a:r>
              <a:rPr lang="pt-BR" sz="6000" dirty="0" smtClean="0"/>
              <a:t>PROBLEMA</a:t>
            </a:r>
            <a:br>
              <a:rPr lang="pt-BR" sz="6000" dirty="0" smtClean="0"/>
            </a:br>
            <a:r>
              <a:rPr lang="pt-BR" sz="6000" dirty="0" err="1" smtClean="0"/>
              <a:t>quest</a:t>
            </a:r>
            <a:r>
              <a:rPr lang="en-US" sz="6000" dirty="0" err="1" smtClean="0"/>
              <a:t>ão-norteadora</a:t>
            </a:r>
            <a:r>
              <a:rPr lang="pt-BR" sz="6000" dirty="0" smtClean="0"/>
              <a:t> 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821503" y="2384942"/>
            <a:ext cx="9755187" cy="550333"/>
          </a:xfrm>
        </p:spPr>
        <p:txBody>
          <a:bodyPr/>
          <a:lstStyle/>
          <a:p>
            <a:r>
              <a:rPr lang="pt-BR" dirty="0" smtClean="0"/>
              <a:t>DISCIPLINA DE PROJETO INTERVEN</a:t>
            </a:r>
            <a:r>
              <a:rPr lang="en-US" dirty="0" smtClean="0"/>
              <a:t>ÇÃO</a:t>
            </a:r>
          </a:p>
          <a:p>
            <a:r>
              <a:rPr lang="en-US" sz="2000" dirty="0" err="1" smtClean="0"/>
              <a:t>Curso</a:t>
            </a:r>
            <a:r>
              <a:rPr lang="en-US" sz="2000" dirty="0" smtClean="0"/>
              <a:t> de </a:t>
            </a:r>
            <a:r>
              <a:rPr lang="en-US" sz="2000" dirty="0" err="1" smtClean="0"/>
              <a:t>especializa</a:t>
            </a:r>
            <a:r>
              <a:rPr lang="en-US" sz="2000" dirty="0" err="1" smtClean="0"/>
              <a:t>ção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saúde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pública</a:t>
            </a:r>
            <a:endParaRPr lang="pt-BR" sz="2000" dirty="0" smtClean="0"/>
          </a:p>
          <a:p>
            <a:r>
              <a:rPr lang="pt-BR" sz="2000" dirty="0" smtClean="0"/>
              <a:t>07 DE DEZEMBRO DE 2016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PROF M</a:t>
            </a:r>
            <a:r>
              <a:rPr lang="en-US" dirty="0" smtClean="0">
                <a:solidFill>
                  <a:schemeClr val="bg1"/>
                </a:solidFill>
              </a:rPr>
              <a:t>ÁRCIA HELENA DE SOUZA FREIRE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828" y="344837"/>
            <a:ext cx="10396882" cy="1151965"/>
          </a:xfrm>
        </p:spPr>
        <p:txBody>
          <a:bodyPr/>
          <a:lstStyle/>
          <a:p>
            <a:r>
              <a:rPr lang="pt-BR" dirty="0" err="1" smtClean="0"/>
              <a:t>Refer</a:t>
            </a:r>
            <a:r>
              <a:rPr lang="en-US" dirty="0" err="1" smtClean="0"/>
              <a:t>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2191" y="1496802"/>
            <a:ext cx="115855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CALEMAN </a:t>
            </a:r>
            <a:r>
              <a:rPr lang="pt-BR" sz="2000" dirty="0" err="1" smtClean="0">
                <a:latin typeface="Al Tarikh" charset="-78"/>
                <a:ea typeface="Al Tarikh" charset="-78"/>
                <a:cs typeface="Al Tarikh" charset="-78"/>
              </a:rPr>
              <a:t>G</a:t>
            </a:r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pt-BR" sz="2000" dirty="0">
                <a:latin typeface="Al Tarikh" charset="-78"/>
                <a:ea typeface="Al Tarikh" charset="-78"/>
                <a:cs typeface="Al Tarikh" charset="-78"/>
              </a:rPr>
              <a:t>et </a:t>
            </a:r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al. </a:t>
            </a:r>
            <a:r>
              <a:rPr lang="pt-BR" sz="2000" dirty="0">
                <a:latin typeface="Al Tarikh" charset="-78"/>
                <a:ea typeface="Al Tarikh" charset="-78"/>
                <a:cs typeface="Al Tarikh" charset="-78"/>
              </a:rPr>
              <a:t>Projeto Aplicativo: termos de </a:t>
            </a:r>
            <a:r>
              <a:rPr lang="pt-BR" sz="2000" dirty="0" err="1">
                <a:latin typeface="Al Tarikh" charset="-78"/>
                <a:ea typeface="Al Tarikh" charset="-78"/>
                <a:cs typeface="Al Tarikh" charset="-78"/>
              </a:rPr>
              <a:t>refer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ência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. São Paulo :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Ministério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;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Intituto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Sírio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Libanês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Ensino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, 2016. (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Projetos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Apoio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ao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SUS).</a:t>
            </a:r>
          </a:p>
          <a:p>
            <a:endParaRPr lang="pt-BR" sz="2000" dirty="0"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CONTANDRIOPOULOS  AP; CHAMPAGNE </a:t>
            </a:r>
            <a:r>
              <a:rPr lang="pt-BR" sz="2000" dirty="0" err="1" smtClean="0">
                <a:latin typeface="Al Tarikh" charset="-78"/>
                <a:ea typeface="Al Tarikh" charset="-78"/>
                <a:cs typeface="Al Tarikh" charset="-78"/>
              </a:rPr>
              <a:t>F</a:t>
            </a:r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; DENIS</a:t>
            </a:r>
            <a:r>
              <a:rPr lang="pt-BR" sz="2000" dirty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JL; PINEAULT R. A Avalia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ção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na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área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: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conceitos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métodos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. In: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Avaliação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em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: dos </a:t>
            </a:r>
            <a:r>
              <a:rPr lang="en-US" sz="2000" dirty="0" err="1">
                <a:latin typeface="Al Tarikh" charset="-78"/>
                <a:ea typeface="Al Tarikh" charset="-78"/>
                <a:cs typeface="Al Tarikh" charset="-78"/>
              </a:rPr>
              <a:t>M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odelos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Conceituais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à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Prática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Análise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Implantação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dos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Programas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(Z.M.A. HARTZ, org.), pp.29-47. Rio de Janeiro.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Editora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Fiocruz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, 1997.</a:t>
            </a:r>
          </a:p>
          <a:p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FREIRE, P.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Pedagogia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autonomia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: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saberes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necessários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à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prática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educativa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. São Paulo : Paz e Terra. 2011.</a:t>
            </a:r>
          </a:p>
          <a:p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MARCONI, MA; 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LAKATOS, EM.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Técnicas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, 4a ed. São Paulo :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Atalas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, 1999. </a:t>
            </a:r>
            <a:endParaRPr lang="pt-BR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30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9984">
            <a:off x="308251" y="465172"/>
            <a:ext cx="10728027" cy="38354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-1483692" y="3854214"/>
            <a:ext cx="9755187" cy="550333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Sucesso para todos </a:t>
            </a:r>
            <a:r>
              <a:rPr lang="pt-BR" dirty="0" err="1" smtClean="0">
                <a:solidFill>
                  <a:srgbClr val="FF0000"/>
                </a:solidFill>
              </a:rPr>
              <a:t>voces</a:t>
            </a:r>
            <a:r>
              <a:rPr lang="pt-BR" dirty="0" smtClean="0">
                <a:solidFill>
                  <a:srgbClr val="FF0000"/>
                </a:solidFill>
              </a:rPr>
              <a:t>!!!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1" y="0"/>
            <a:ext cx="10396882" cy="8763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CONSIDERANDO....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65101" y="876301"/>
            <a:ext cx="5088714" cy="27241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cap="none" dirty="0">
                <a:latin typeface="Al Tarikh" charset="-78"/>
                <a:ea typeface="Al Tarikh" charset="-78"/>
                <a:cs typeface="Al Tarikh" charset="-78"/>
              </a:rPr>
              <a:t>A</a:t>
            </a:r>
            <a:r>
              <a:rPr lang="pt-BR" cap="none" dirty="0" smtClean="0">
                <a:latin typeface="Al Tarikh" charset="-78"/>
                <a:ea typeface="Al Tarikh" charset="-78"/>
                <a:cs typeface="Al Tarikh" charset="-78"/>
              </a:rPr>
              <a:t>o considerar que 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“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ensinar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exige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compreender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que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a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educação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é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uma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foma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intervenção</a:t>
            </a:r>
            <a:r>
              <a:rPr lang="en-US" u="sng" cap="none" dirty="0" smtClean="0">
                <a:latin typeface="Al Tarikh" charset="-78"/>
                <a:ea typeface="Al Tarikh" charset="-78"/>
                <a:cs typeface="Al Tarikh" charset="-78"/>
              </a:rPr>
              <a:t> no </a:t>
            </a:r>
            <a:r>
              <a:rPr lang="en-US" u="sng" cap="none" dirty="0" err="1" smtClean="0">
                <a:latin typeface="Al Tarikh" charset="-78"/>
                <a:ea typeface="Al Tarikh" charset="-78"/>
                <a:cs typeface="Al Tarikh" charset="-78"/>
              </a:rPr>
              <a:t>mundo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”(FREIRE, 2011, p.96) a </a:t>
            </a:r>
            <a:r>
              <a:rPr lang="en-US" cap="none" dirty="0" err="1" smtClean="0">
                <a:latin typeface="Al Tarikh" charset="-78"/>
                <a:ea typeface="Al Tarikh" charset="-78"/>
                <a:cs typeface="Al Tarikh" charset="-78"/>
              </a:rPr>
              <a:t>construção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 de um </a:t>
            </a:r>
            <a:r>
              <a:rPr lang="en-US" cap="none" dirty="0" err="1" smtClean="0">
                <a:latin typeface="Al Tarikh" charset="-78"/>
                <a:ea typeface="Al Tarikh" charset="-78"/>
                <a:cs typeface="Al Tarikh" charset="-78"/>
              </a:rPr>
              <a:t>Projeto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latin typeface="Al Tarikh" charset="-78"/>
                <a:ea typeface="Al Tarikh" charset="-78"/>
                <a:cs typeface="Al Tarikh" charset="-78"/>
              </a:rPr>
              <a:t>Aplicativo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b="1" cap="none" dirty="0" err="1" smtClean="0">
                <a:latin typeface="Al Tarikh" charset="-78"/>
                <a:ea typeface="Al Tarikh" charset="-78"/>
                <a:cs typeface="Al Tarikh" charset="-78"/>
              </a:rPr>
              <a:t>representa</a:t>
            </a:r>
            <a:r>
              <a:rPr lang="en-US" b="1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b="1" cap="none" dirty="0" err="1" smtClean="0">
                <a:latin typeface="Al Tarikh" charset="-78"/>
                <a:ea typeface="Al Tarikh" charset="-78"/>
                <a:cs typeface="Al Tarikh" charset="-78"/>
              </a:rPr>
              <a:t>uma</a:t>
            </a:r>
            <a:r>
              <a:rPr lang="en-US" b="1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b="1" cap="none" dirty="0" err="1" smtClean="0">
                <a:latin typeface="Al Tarikh" charset="-78"/>
                <a:ea typeface="Al Tarikh" charset="-78"/>
                <a:cs typeface="Al Tarikh" charset="-78"/>
              </a:rPr>
              <a:t>oportunidade</a:t>
            </a:r>
            <a:r>
              <a:rPr lang="en-US" b="1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b="1" cap="none" dirty="0" err="1" smtClean="0">
                <a:latin typeface="Al Tarikh" charset="-78"/>
                <a:ea typeface="Al Tarikh" charset="-78"/>
                <a:cs typeface="Al Tarikh" charset="-78"/>
              </a:rPr>
              <a:t>concreta</a:t>
            </a:r>
            <a:r>
              <a:rPr lang="en-US" b="1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para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traduzirmos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nossa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ação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como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sujeitos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que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desejam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transformar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a 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prática</a:t>
            </a:r>
            <a:r>
              <a:rPr lang="en-US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/</a:t>
            </a:r>
            <a:r>
              <a:rPr lang="en-US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realidade</a:t>
            </a:r>
            <a:r>
              <a:rPr lang="en-US" cap="none" dirty="0" smtClean="0">
                <a:latin typeface="Al Tarikh" charset="-78"/>
                <a:ea typeface="Al Tarikh" charset="-78"/>
                <a:cs typeface="Al Tarikh" charset="-78"/>
              </a:rPr>
              <a:t>.</a:t>
            </a:r>
            <a:endParaRPr lang="pt-BR" cap="none" dirty="0">
              <a:latin typeface="Al Tarikh" charset="-78"/>
              <a:ea typeface="Al Tarikh" charset="-78"/>
              <a:cs typeface="Al Tarikh" charset="-78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90608995"/>
              </p:ext>
            </p:extLst>
          </p:nvPr>
        </p:nvGraphicFramePr>
        <p:xfrm>
          <a:off x="2909090" y="355094"/>
          <a:ext cx="9464040" cy="52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903" y="5716872"/>
            <a:ext cx="108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1D4"/>
                </a:solidFill>
                <a:latin typeface="Al Tarikh" charset="-78"/>
                <a:ea typeface="Al Tarikh" charset="-78"/>
                <a:cs typeface="Al Tarikh" charset="-78"/>
              </a:rPr>
              <a:t>(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CALEMAN et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a.l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., 2016. Projeto Aplicativo: termos de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refer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ência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 São Paulo :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Ministério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;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Intituto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Sírio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L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ibanês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Ensino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)</a:t>
            </a:r>
            <a:endParaRPr lang="pt-BR" sz="2000" dirty="0">
              <a:solidFill>
                <a:srgbClr val="B6FDE8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2860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CONSIDErando</a:t>
            </a:r>
            <a:r>
              <a:rPr lang="pt-BR" sz="4400" dirty="0" smtClean="0"/>
              <a:t>....</a:t>
            </a:r>
            <a:endParaRPr lang="pt-BR" sz="4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718116"/>
              </p:ext>
            </p:extLst>
          </p:nvPr>
        </p:nvGraphicFramePr>
        <p:xfrm>
          <a:off x="1138335" y="186612"/>
          <a:ext cx="10618236" cy="595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903" y="5716872"/>
            <a:ext cx="108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1D4"/>
                </a:solidFill>
                <a:latin typeface="Al Tarikh" charset="-78"/>
                <a:ea typeface="Al Tarikh" charset="-78"/>
                <a:cs typeface="Al Tarikh" charset="-78"/>
              </a:rPr>
              <a:t>(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CALEMAN et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a.l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., 2016. Projeto Aplicativo: termos de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refer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ência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 São Paulo :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Ministério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;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Intituto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Sírio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L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ibanês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Ensino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)</a:t>
            </a:r>
            <a:endParaRPr lang="pt-BR" sz="2000" dirty="0">
              <a:solidFill>
                <a:srgbClr val="B6FDE8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80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2860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/>
              <a:t>CONSIDERANDO....</a:t>
            </a:r>
            <a:endParaRPr lang="pt-BR" sz="4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1279787"/>
            <a:ext cx="4683967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POSTURA PROFISSIONAL NO DESENVOLVIMENTO DO PA?</a:t>
            </a:r>
            <a:endParaRPr lang="pt-BR" sz="3600" b="1" dirty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4420" y="347382"/>
            <a:ext cx="7129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pt-BR" sz="2000" dirty="0" smtClean="0">
                <a:latin typeface="Al Tarikh" charset="-78"/>
                <a:ea typeface="Al Tarikh" charset="-78"/>
                <a:cs typeface="Al Tarikh" charset="-78"/>
              </a:rPr>
              <a:t>COMPROMETIMENTO E ABERTURA NOS PROCESSOS DE PACTUA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ÇÃO;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CONSIDERAR O OUTRO COMO SUJEITO LEGÍTIMO EM SEUS DESEJOS, INTERESES E VALORES;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OPÇÃO ÉTICA E POLÍTICA ANCORADA NOS PRINCÍPIOS DO SUS;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GESTÃO DEMOCRÁTIC A E CO-GESTÀO;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smtClean="0">
                <a:latin typeface="Al Tarikh" charset="-78"/>
                <a:ea typeface="Al Tarikh" charset="-78"/>
                <a:cs typeface="Al Tarikh" charset="-78"/>
              </a:rPr>
              <a:t>ABORDAGEM 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CONSTRUTIVISTA DA APRENDIZAGEM.</a:t>
            </a:r>
            <a:endParaRPr lang="pt-BR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6" name="Chave Dupla 5"/>
          <p:cNvSpPr/>
          <p:nvPr/>
        </p:nvSpPr>
        <p:spPr>
          <a:xfrm>
            <a:off x="4399004" y="347382"/>
            <a:ext cx="7525265" cy="3619137"/>
          </a:xfrm>
          <a:prstGeom prst="bracePair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0" y="4116174"/>
            <a:ext cx="11751276" cy="523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PROJETO APLICATIVO </a:t>
            </a:r>
            <a:r>
              <a:rPr lang="en-US" sz="2800" dirty="0" smtClean="0"/>
              <a:t>PRIORIZA A INTERVENÇÃO EM UMA REALIDADE CONCRETA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2995" y="5029200"/>
            <a:ext cx="271848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Al Tarikh" charset="-78"/>
                <a:ea typeface="Al Tarikh" charset="-78"/>
                <a:cs typeface="Al Tarikh" charset="-78"/>
              </a:rPr>
              <a:t>INTERVEN</a:t>
            </a:r>
            <a:r>
              <a:rPr lang="en-US" sz="2800" dirty="0" smtClean="0">
                <a:solidFill>
                  <a:srgbClr val="FFFF00"/>
                </a:solidFill>
                <a:latin typeface="Al Tarikh" charset="-78"/>
                <a:ea typeface="Al Tarikh" charset="-78"/>
                <a:cs typeface="Al Tarikh" charset="-78"/>
              </a:rPr>
              <a:t>ÇÃO?</a:t>
            </a:r>
            <a:endParaRPr lang="pt-BR" sz="2800" dirty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91481" y="4722185"/>
            <a:ext cx="9032787" cy="111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”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CONJUNTO DE MEIOS: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físicos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humanos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financeiros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ou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simbólicos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organizados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em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um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contexto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específico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 e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em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um dado </a:t>
            </a:r>
            <a:r>
              <a:rPr lang="en-US" dirty="0" err="1" smtClean="0">
                <a:latin typeface="Al Tarikh" charset="-78"/>
                <a:ea typeface="Al Tarikh" charset="-78"/>
                <a:cs typeface="Al Tarikh" charset="-78"/>
              </a:rPr>
              <a:t>momento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para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produzir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bens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ou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serviços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com o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objetivo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modificar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uma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situação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problemática</a:t>
            </a:r>
            <a:r>
              <a:rPr lang="en-US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”(CONTRANDRIOPOULOS, et al. 1997)</a:t>
            </a:r>
            <a:endParaRPr lang="pt-BR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17" y="-154460"/>
            <a:ext cx="11090188" cy="11519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Finalmente o que caracteriza </a:t>
            </a:r>
            <a:r>
              <a:rPr lang="pt-BR" smtClean="0"/>
              <a:t>um PA/PI?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75335928"/>
              </p:ext>
            </p:extLst>
          </p:nvPr>
        </p:nvGraphicFramePr>
        <p:xfrm>
          <a:off x="-1" y="707309"/>
          <a:ext cx="11837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 rot="16200000">
            <a:off x="-1054042" y="3012173"/>
            <a:ext cx="282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  <a:latin typeface="Al Tarikh" charset="-78"/>
                <a:ea typeface="Al Tarikh" charset="-78"/>
                <a:cs typeface="Al Tarikh" charset="-78"/>
              </a:rPr>
              <a:t>REDA</a:t>
            </a:r>
            <a:r>
              <a:rPr lang="en-US" sz="2800" b="1" dirty="0" smtClean="0">
                <a:solidFill>
                  <a:srgbClr val="00B050"/>
                </a:solidFill>
                <a:latin typeface="Al Tarikh" charset="-78"/>
                <a:ea typeface="Al Tarikh" charset="-78"/>
                <a:cs typeface="Al Tarikh" charset="-78"/>
              </a:rPr>
              <a:t>ÇÃO CLARA</a:t>
            </a:r>
            <a:endParaRPr lang="pt-BR" sz="2800" b="1" dirty="0">
              <a:solidFill>
                <a:srgbClr val="00B05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903" y="5716872"/>
            <a:ext cx="108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1D4"/>
                </a:solidFill>
                <a:latin typeface="Al Tarikh" charset="-78"/>
                <a:ea typeface="Al Tarikh" charset="-78"/>
                <a:cs typeface="Al Tarikh" charset="-78"/>
              </a:rPr>
              <a:t>(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CALEMAN et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a.l</a:t>
            </a:r>
            <a:r>
              <a:rPr lang="pt-BR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., 2016. Projeto Aplicativo: termos de </a:t>
            </a:r>
            <a:r>
              <a:rPr lang="pt-BR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refer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ência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. São Paulo :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Ministério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Saúde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;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Intituto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Sírio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dirty="0" err="1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L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ibanês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Ensino</a:t>
            </a:r>
            <a:r>
              <a:rPr lang="en-US" sz="2000" dirty="0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dirty="0" err="1" smtClean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>
                <a:solidFill>
                  <a:srgbClr val="B6FDE8"/>
                </a:solidFill>
                <a:latin typeface="Al Tarikh" charset="-78"/>
                <a:ea typeface="Al Tarikh" charset="-78"/>
                <a:cs typeface="Al Tarikh" charset="-78"/>
              </a:rPr>
              <a:t>)</a:t>
            </a:r>
            <a:endParaRPr lang="pt-BR" sz="2000" dirty="0">
              <a:solidFill>
                <a:srgbClr val="B6FDE8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5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1445741"/>
            <a:ext cx="8019535" cy="3323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89" y="179174"/>
            <a:ext cx="11584459" cy="115196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De maneira que os conte</a:t>
            </a:r>
            <a:r>
              <a:rPr lang="en-US" dirty="0" err="1" smtClean="0"/>
              <a:t>údos</a:t>
            </a:r>
            <a:r>
              <a:rPr lang="en-US" dirty="0" smtClean="0"/>
              <a:t> </a:t>
            </a:r>
            <a:r>
              <a:rPr lang="en-US" dirty="0" err="1" smtClean="0"/>
              <a:t>trabalhados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 err="1" smtClean="0"/>
              <a:t>visam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7081" y="1696605"/>
            <a:ext cx="393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l Tarikh" charset="-78"/>
                <a:ea typeface="Al Tarikh" charset="-78"/>
                <a:cs typeface="Al Tarikh" charset="-78"/>
              </a:rPr>
              <a:t>LEITURA DA REALIDADE</a:t>
            </a:r>
            <a:endParaRPr lang="pt-BR" sz="20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0956" y="2351744"/>
            <a:ext cx="679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 Tarikh" charset="-78"/>
                <a:ea typeface="Al Tarikh" charset="-78"/>
                <a:cs typeface="Al Tarikh" charset="-78"/>
              </a:rPr>
              <a:t>IDENTIFICA</a:t>
            </a:r>
            <a:r>
              <a:rPr lang="en-US" b="1" dirty="0" smtClean="0">
                <a:latin typeface="Al Tarikh" charset="-78"/>
                <a:ea typeface="Al Tarikh" charset="-78"/>
                <a:cs typeface="Al Tarikh" charset="-78"/>
              </a:rPr>
              <a:t>ÇÃO DE NECESSIDADES DE SAÚDE / INSTITUIÇÃO / SERVIÇO</a:t>
            </a:r>
            <a:endParaRPr lang="pt-BR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4528" y="2998261"/>
            <a:ext cx="480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Al Tarikh" charset="-78"/>
                <a:ea typeface="Al Tarikh" charset="-78"/>
                <a:cs typeface="Al Tarikh" charset="-78"/>
              </a:rPr>
              <a:t>SELE</a:t>
            </a:r>
            <a:r>
              <a:rPr lang="en-US" sz="2000" b="1" dirty="0" smtClean="0">
                <a:solidFill>
                  <a:srgbClr val="FFFF00"/>
                </a:solidFill>
                <a:latin typeface="Al Tarikh" charset="-78"/>
                <a:ea typeface="Al Tarikh" charset="-78"/>
                <a:cs typeface="Al Tarikh" charset="-78"/>
              </a:rPr>
              <a:t>ÇÃO E DESCRIÇÃO DO PROBLEMA </a:t>
            </a:r>
            <a:endParaRPr lang="pt-BR" sz="2000" b="1" dirty="0">
              <a:solidFill>
                <a:srgbClr val="FFFF0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4429" y="3679721"/>
            <a:ext cx="619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 Tarikh" charset="-78"/>
                <a:ea typeface="Al Tarikh" charset="-78"/>
                <a:cs typeface="Al Tarikh" charset="-78"/>
              </a:rPr>
              <a:t>ELABORA</a:t>
            </a:r>
            <a:r>
              <a:rPr lang="en-US" b="1" dirty="0" smtClean="0">
                <a:latin typeface="Al Tarikh" charset="-78"/>
                <a:ea typeface="Al Tarikh" charset="-78"/>
                <a:cs typeface="Al Tarikh" charset="-78"/>
              </a:rPr>
              <a:t>ÇÃO E AVALIAÇÃO DA PROPOSTA DE INTERVENÇÃO</a:t>
            </a:r>
            <a:endParaRPr lang="pt-BR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3212756" y="2065937"/>
            <a:ext cx="135925" cy="211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3245711" y="2741441"/>
            <a:ext cx="135925" cy="211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3286898" y="3400469"/>
            <a:ext cx="135925" cy="183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693773" y="2065937"/>
            <a:ext cx="135924" cy="21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2722603" y="2663182"/>
            <a:ext cx="135924" cy="21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2788504" y="3371638"/>
            <a:ext cx="135924" cy="21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117389" y="1532238"/>
            <a:ext cx="3074778" cy="2844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17389" y="1630910"/>
            <a:ext cx="0" cy="2595101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17389" y="4226011"/>
            <a:ext cx="3074778" cy="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3192167" y="1573195"/>
            <a:ext cx="0" cy="180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192167" y="3987789"/>
            <a:ext cx="0" cy="238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ta para Cima e para Baixo 27"/>
          <p:cNvSpPr/>
          <p:nvPr/>
        </p:nvSpPr>
        <p:spPr>
          <a:xfrm>
            <a:off x="7179276" y="1630910"/>
            <a:ext cx="333632" cy="27680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7685903" y="1387061"/>
            <a:ext cx="333631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V</a:t>
            </a: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I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A</a:t>
            </a: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B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I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L</a:t>
            </a: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I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D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A</a:t>
            </a:r>
          </a:p>
          <a:p>
            <a:r>
              <a:rPr lang="pt-BR" sz="2000" b="1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D</a:t>
            </a:r>
            <a:endParaRPr lang="pt-BR" sz="2000" b="1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0" y="4905632"/>
            <a:ext cx="87238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l Tarikh" charset="-78"/>
                <a:ea typeface="Al Tarikh" charset="-78"/>
                <a:cs typeface="Al Tarikh" charset="-78"/>
              </a:rPr>
              <a:t>REPRESENTA</a:t>
            </a:r>
            <a:r>
              <a:rPr lang="en-US" sz="2000" b="1" dirty="0" smtClean="0">
                <a:latin typeface="Al Tarikh" charset="-78"/>
                <a:ea typeface="Al Tarikh" charset="-78"/>
                <a:cs typeface="Al Tarikh" charset="-78"/>
              </a:rPr>
              <a:t>ÇÃO DOS MOVIMENTOS DE CONSTRUÇÃO DO PROJETO APLICATIVO </a:t>
            </a:r>
            <a:r>
              <a:rPr lang="en-US" dirty="0" smtClean="0">
                <a:latin typeface="Al Tarikh" charset="-78"/>
                <a:ea typeface="Al Tarikh" charset="-78"/>
                <a:cs typeface="Al Tarikh" charset="-78"/>
              </a:rPr>
              <a:t>(CALEMAN, et al., 2016)</a:t>
            </a:r>
            <a:endParaRPr lang="pt-BR" dirty="0">
              <a:latin typeface="Al Tarikh" charset="-78"/>
              <a:ea typeface="Al Tarikh" charset="-78"/>
              <a:cs typeface="Al Tarikh" charset="-78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971" y="1630910"/>
            <a:ext cx="2838925" cy="28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07406" y="88601"/>
            <a:ext cx="10394706" cy="1151965"/>
          </a:xfrm>
        </p:spPr>
        <p:txBody>
          <a:bodyPr/>
          <a:lstStyle/>
          <a:p>
            <a:r>
              <a:rPr lang="pt-BR" dirty="0" smtClean="0">
                <a:solidFill>
                  <a:srgbClr val="B7A24A"/>
                </a:solidFill>
              </a:rPr>
              <a:t>M</a:t>
            </a:r>
            <a:r>
              <a:rPr lang="en-US" dirty="0" err="1" smtClean="0">
                <a:solidFill>
                  <a:srgbClr val="B7A24A"/>
                </a:solidFill>
              </a:rPr>
              <a:t>ãos</a:t>
            </a:r>
            <a:r>
              <a:rPr lang="en-US" dirty="0" smtClean="0">
                <a:solidFill>
                  <a:srgbClr val="B7A24A"/>
                </a:solidFill>
              </a:rPr>
              <a:t> </a:t>
            </a:r>
            <a:r>
              <a:rPr lang="en-US" dirty="0" err="1" smtClean="0">
                <a:solidFill>
                  <a:srgbClr val="B7A24A"/>
                </a:solidFill>
              </a:rPr>
              <a:t>ao</a:t>
            </a:r>
            <a:endParaRPr lang="pt-BR" dirty="0">
              <a:solidFill>
                <a:srgbClr val="B7A24A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941" y="1031152"/>
            <a:ext cx="3310128" cy="576262"/>
          </a:xfrm>
        </p:spPr>
        <p:txBody>
          <a:bodyPr/>
          <a:lstStyle/>
          <a:p>
            <a:r>
              <a:rPr lang="pt-BR" dirty="0" smtClean="0"/>
              <a:t>O QUE </a:t>
            </a:r>
            <a:r>
              <a:rPr lang="en-US" dirty="0" err="1" smtClean="0"/>
              <a:t>É</a:t>
            </a:r>
            <a:r>
              <a:rPr lang="en-US" dirty="0" smtClean="0"/>
              <a:t> O TEMA?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143941" y="1586563"/>
            <a:ext cx="3865049" cy="4245826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Assunto /</a:t>
            </a:r>
            <a:r>
              <a:rPr lang="pt-BR" sz="2000" cap="none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situa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ção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que se deseja interferir / mudar;</a:t>
            </a:r>
          </a:p>
          <a:p>
            <a:pPr algn="just"/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Perspectiva / olhar que se </a:t>
            </a:r>
            <a:r>
              <a:rPr lang="pt-BR" sz="2000" cap="none" dirty="0" err="1" smtClean="0">
                <a:latin typeface="Al Tarikh" charset="-78"/>
                <a:ea typeface="Al Tarikh" charset="-78"/>
                <a:cs typeface="Al Tarikh" charset="-78"/>
              </a:rPr>
              <a:t>d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á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ao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assunto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;</a:t>
            </a:r>
          </a:p>
          <a:p>
            <a:pPr algn="just"/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Dificuldade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prática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gestão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;</a:t>
            </a:r>
          </a:p>
          <a:p>
            <a:pPr algn="just"/>
            <a:r>
              <a:rPr lang="en-US" sz="2000" b="1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: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CLARO, e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coerente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com o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cenário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; 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factível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considerando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o tempo,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recursos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informações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finnceiros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interesses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;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ter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fundamentação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teórica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.</a:t>
            </a:r>
            <a:endParaRPr lang="pt-BR" sz="2000" cap="none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>
          <a:xfrm>
            <a:off x="4102444" y="2279945"/>
            <a:ext cx="3571102" cy="355244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Toda e qualquer lacuna em nosso conhecimento pela qual nos interessamos e cuja resolução ainda não está ao nosso alcance </a:t>
            </a:r>
            <a:r>
              <a:rPr lang="pt-BR" cap="none" dirty="0" smtClean="0">
                <a:latin typeface="Al Tarikh" charset="-78"/>
                <a:ea typeface="Al Tarikh" charset="-78"/>
                <a:cs typeface="Al Tarikh" charset="-78"/>
              </a:rPr>
              <a:t>(MARCONI; LAKATOS, 1999).</a:t>
            </a:r>
            <a:endParaRPr lang="pt-BR" sz="2000" cap="none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algn="just"/>
            <a:r>
              <a:rPr lang="pt-BR" sz="2000" cap="none" dirty="0" smtClean="0">
                <a:latin typeface="Al Tarikh" charset="-78"/>
                <a:ea typeface="Al Tarikh" charset="-78"/>
                <a:cs typeface="Al Tarikh" charset="-78"/>
              </a:rPr>
              <a:t>Do </a:t>
            </a:r>
            <a:r>
              <a:rPr lang="pt-BR" sz="20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GRANDE TEMA </a:t>
            </a:r>
            <a:r>
              <a:rPr lang="en-US" sz="2000" cap="none" dirty="0" err="1" smtClean="0">
                <a:latin typeface="Al Tarikh" charset="-78"/>
                <a:ea typeface="Al Tarikh" charset="-78"/>
                <a:cs typeface="Al Tarikh" charset="-78"/>
              </a:rPr>
              <a:t>à</a:t>
            </a:r>
            <a:r>
              <a:rPr lang="en-US" sz="20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QUESTÃO-PROBLEMA – </a:t>
            </a:r>
            <a:r>
              <a:rPr lang="en-US" sz="2200" b="1" cap="none" dirty="0" smtClean="0">
                <a:latin typeface="Al Tarikh" charset="-78"/>
                <a:ea typeface="Al Tarikh" charset="-78"/>
                <a:cs typeface="Al Tarikh" charset="-78"/>
              </a:rPr>
              <a:t>tem </a:t>
            </a:r>
            <a:r>
              <a:rPr lang="en-US" sz="2200" b="1" cap="none" dirty="0" err="1" smtClean="0">
                <a:latin typeface="Al Tarikh" charset="-78"/>
                <a:ea typeface="Al Tarikh" charset="-78"/>
                <a:cs typeface="Al Tarikh" charset="-78"/>
              </a:rPr>
              <a:t>carga</a:t>
            </a:r>
            <a:r>
              <a:rPr lang="en-US" sz="2200" b="1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200" b="1" cap="none" dirty="0" err="1" smtClean="0">
                <a:latin typeface="Al Tarikh" charset="-78"/>
                <a:ea typeface="Al Tarikh" charset="-78"/>
                <a:cs typeface="Al Tarikh" charset="-78"/>
              </a:rPr>
              <a:t>negativa</a:t>
            </a:r>
            <a:endParaRPr lang="en-US" sz="2200" b="1" cap="none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algn="just"/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orienta</a:t>
            </a:r>
            <a:r>
              <a:rPr lang="en-US" sz="2000" b="1" dirty="0">
                <a:latin typeface="Al Tarikh" charset="-78"/>
                <a:ea typeface="Al Tarikh" charset="-78"/>
                <a:cs typeface="Al Tarikh" charset="-78"/>
              </a:rPr>
              <a:t> a </a:t>
            </a:r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coleta</a:t>
            </a:r>
            <a:r>
              <a:rPr lang="en-US" sz="2000" b="1" dirty="0">
                <a:latin typeface="Al Tarikh" charset="-78"/>
                <a:ea typeface="Al Tarikh" charset="-78"/>
                <a:cs typeface="Al Tarikh" charset="-78"/>
              </a:rPr>
              <a:t> de dados e </a:t>
            </a:r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determina</a:t>
            </a:r>
            <a:r>
              <a:rPr lang="en-US" sz="20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os</a:t>
            </a:r>
            <a:r>
              <a:rPr lang="en-US" sz="20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resultados</a:t>
            </a:r>
            <a:r>
              <a:rPr lang="en-US" sz="2000" b="1" dirty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000" b="1" dirty="0" err="1">
                <a:latin typeface="Al Tarikh" charset="-78"/>
                <a:ea typeface="Al Tarikh" charset="-78"/>
                <a:cs typeface="Al Tarikh" charset="-78"/>
              </a:rPr>
              <a:t>pesquisa</a:t>
            </a:r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. </a:t>
            </a:r>
          </a:p>
          <a:p>
            <a:endParaRPr lang="pt-BR" sz="2000" cap="none" dirty="0" smtClean="0">
              <a:latin typeface="Al Tarikh" charset="-78"/>
              <a:ea typeface="Al Tarikh" charset="-78"/>
              <a:cs typeface="Al Tarikh" charset="-78"/>
            </a:endParaRP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893947" y="358346"/>
            <a:ext cx="3310128" cy="811683"/>
          </a:xfrm>
        </p:spPr>
        <p:txBody>
          <a:bodyPr/>
          <a:lstStyle/>
          <a:p>
            <a:r>
              <a:rPr lang="pt-BR" dirty="0" smtClean="0"/>
              <a:t>E o que </a:t>
            </a:r>
            <a:r>
              <a:rPr lang="pt-BR" dirty="0" err="1" smtClean="0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do PA/PI?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>
          <a:xfrm>
            <a:off x="7770379" y="1173459"/>
            <a:ext cx="3844972" cy="4436509"/>
          </a:xfrm>
          <a:solidFill>
            <a:srgbClr val="B6FDE8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400" cap="none" dirty="0" err="1" smtClean="0">
                <a:latin typeface="Al Tarikh" charset="-78"/>
                <a:ea typeface="Al Tarikh" charset="-78"/>
                <a:cs typeface="Al Tarikh" charset="-78"/>
              </a:rPr>
              <a:t>S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ão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as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expressões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que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apontam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a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mudança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sintetizam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o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que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vc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quer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fazer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ou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, a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transformação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da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realidade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;</a:t>
            </a:r>
          </a:p>
          <a:p>
            <a:pPr algn="just"/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São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propostas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escritas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sua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intenção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	 (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finalidade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ou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latin typeface="Al Tarikh" charset="-78"/>
                <a:ea typeface="Al Tarikh" charset="-78"/>
                <a:cs typeface="Al Tarikh" charset="-78"/>
              </a:rPr>
              <a:t>mestas</a:t>
            </a:r>
            <a:r>
              <a:rPr lang="en-US" sz="2400" cap="none" dirty="0" smtClean="0">
                <a:latin typeface="Al Tarikh" charset="-78"/>
                <a:ea typeface="Al Tarikh" charset="-78"/>
                <a:cs typeface="Al Tarikh" charset="-78"/>
              </a:rPr>
              <a:t>)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ao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propor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o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projeto</a:t>
            </a:r>
            <a:r>
              <a:rPr lang="en-US" sz="2400" cap="none" dirty="0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400" cap="none" dirty="0" err="1" smtClean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intervenção</a:t>
            </a:r>
            <a:r>
              <a:rPr lang="en-US" sz="2400" cap="none" dirty="0">
                <a:solidFill>
                  <a:srgbClr val="C00000"/>
                </a:solidFill>
                <a:latin typeface="Al Tarikh" charset="-78"/>
                <a:ea typeface="Al Tarikh" charset="-78"/>
                <a:cs typeface="Al Tarikh" charset="-78"/>
              </a:rPr>
              <a:t>.</a:t>
            </a:r>
            <a:endParaRPr lang="en-US" sz="2400" cap="none" dirty="0" smtClean="0">
              <a:solidFill>
                <a:srgbClr val="C0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just"/>
            <a:endParaRPr lang="en-US" sz="2400" cap="none" dirty="0" smtClean="0">
              <a:solidFill>
                <a:srgbClr val="C00000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66" y="-57016"/>
            <a:ext cx="2577283" cy="1781863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34621" y="1518115"/>
            <a:ext cx="3310128" cy="835572"/>
          </a:xfrm>
        </p:spPr>
        <p:txBody>
          <a:bodyPr/>
          <a:lstStyle/>
          <a:p>
            <a:r>
              <a:rPr lang="pt-BR" dirty="0" smtClean="0"/>
              <a:t>O que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 –</a:t>
            </a:r>
            <a:r>
              <a:rPr lang="en-US" dirty="0" err="1" smtClean="0"/>
              <a:t>problema</a:t>
            </a:r>
            <a:r>
              <a:rPr lang="en-US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03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672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Como </a:t>
            </a:r>
            <a:r>
              <a:rPr lang="pt-BR" dirty="0"/>
              <a:t>formular um problema?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13347"/>
            <a:ext cx="11950700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2800" dirty="0" smtClean="0">
                <a:solidFill>
                  <a:srgbClr val="FF0000"/>
                </a:solidFill>
              </a:rPr>
              <a:t>PROBLEMA </a:t>
            </a:r>
            <a:r>
              <a:rPr lang="pt-BR" sz="2800" dirty="0" smtClean="0"/>
              <a:t>= </a:t>
            </a:r>
            <a:r>
              <a:rPr lang="pt-BR" sz="2800" dirty="0" smtClean="0">
                <a:latin typeface="Al Tarikh" charset="-78"/>
                <a:ea typeface="Al Tarikh" charset="-78"/>
                <a:cs typeface="Al Tarikh" charset="-78"/>
              </a:rPr>
              <a:t>Algo ou alguma situa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ção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que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tenha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carga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>
              <a:lnSpc>
                <a:spcPts val="4640"/>
              </a:lnSpc>
            </a:pP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Lista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? AGRUPAR POR NÚCLEOS DE SENTIDO e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encontrar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os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MACROPROBLEMAS</a:t>
            </a:r>
          </a:p>
          <a:p>
            <a:pPr>
              <a:lnSpc>
                <a:spcPts val="4640"/>
              </a:lnSpc>
            </a:pP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Checar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se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eles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convergem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fato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para a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realidade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na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qual</a:t>
            </a:r>
            <a:r>
              <a:rPr lang="en-US" sz="28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800" dirty="0" err="1" smtClean="0">
                <a:latin typeface="Al Tarikh" charset="-78"/>
                <a:ea typeface="Al Tarikh" charset="-78"/>
                <a:cs typeface="Al Tarikh" charset="-78"/>
              </a:rPr>
              <a:t>trabalha</a:t>
            </a:r>
            <a:endParaRPr lang="en-US" sz="28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457200" indent="-457200" fontAlgn="base">
              <a:lnSpc>
                <a:spcPts val="4640"/>
              </a:lnSpc>
              <a:buFont typeface="Wingdings" charset="2"/>
              <a:buChar char="Ø"/>
            </a:pP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O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formulado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preferencialmente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como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pergunta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endParaRPr lang="en-US" sz="3200" dirty="0">
              <a:latin typeface="Al Tarikh" charset="-78"/>
              <a:ea typeface="Al Tarikh" charset="-78"/>
              <a:cs typeface="Al Tarikh" charset="-78"/>
            </a:endParaRPr>
          </a:p>
          <a:p>
            <a:pPr marL="457200" indent="-457200" fontAlgn="base">
              <a:lnSpc>
                <a:spcPts val="4640"/>
              </a:lnSpc>
              <a:buFont typeface="Wingdings" charset="2"/>
              <a:buChar char="Ø"/>
            </a:pP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O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claro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e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preciso</a:t>
            </a:r>
            <a:r>
              <a:rPr lang="en-US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457200" indent="-457200" fontAlgn="base">
              <a:lnSpc>
                <a:spcPts val="4640"/>
              </a:lnSpc>
              <a:buFont typeface="Wingdings" charset="2"/>
              <a:buChar char="Ø"/>
            </a:pP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O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não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ter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base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exclusivamente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empírica</a:t>
            </a:r>
            <a:r>
              <a:rPr lang="en-US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457200" indent="-457200" fontAlgn="base">
              <a:lnSpc>
                <a:spcPts val="4640"/>
              </a:lnSpc>
              <a:buFont typeface="Wingdings" charset="2"/>
              <a:buChar char="Ø"/>
            </a:pP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O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suscetível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solução</a:t>
            </a:r>
            <a:r>
              <a:rPr lang="en-US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457200" indent="-457200" fontAlgn="base">
              <a:lnSpc>
                <a:spcPts val="4640"/>
              </a:lnSpc>
              <a:buFont typeface="Wingdings" charset="2"/>
              <a:buChar char="Ø"/>
            </a:pP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O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deve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ser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delimitado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a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uma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dimensão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b="1" dirty="0" err="1">
                <a:latin typeface="Al Tarikh" charset="-78"/>
                <a:ea typeface="Al Tarikh" charset="-78"/>
                <a:cs typeface="Al Tarikh" charset="-78"/>
              </a:rPr>
              <a:t>viável</a:t>
            </a:r>
            <a:r>
              <a:rPr lang="en-US" sz="32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endParaRPr lang="en-US" sz="3200" dirty="0">
              <a:latin typeface="Al Tarikh" charset="-78"/>
              <a:ea typeface="Al Tarikh" charset="-78"/>
              <a:cs typeface="Al Tarikh" charset="-78"/>
            </a:endParaRPr>
          </a:p>
          <a:p>
            <a:pPr>
              <a:lnSpc>
                <a:spcPts val="4640"/>
              </a:lnSpc>
            </a:pPr>
            <a:endParaRPr lang="en-US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>
              <a:lnSpc>
                <a:spcPts val="4640"/>
              </a:lnSpc>
            </a:pPr>
            <a:endParaRPr lang="pt-BR" sz="2800" dirty="0">
              <a:latin typeface="Al Tarikh" charset="-78"/>
              <a:ea typeface="Al Tarikh" charset="-78"/>
              <a:cs typeface="Al Tarikh" charset="-7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222" y="-137891"/>
            <a:ext cx="3282778" cy="18840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15" y="1111192"/>
            <a:ext cx="673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222" y="59303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Agora </a:t>
            </a:r>
            <a:r>
              <a:rPr lang="en-US" dirty="0" err="1" smtClean="0"/>
              <a:t>é</a:t>
            </a:r>
            <a:r>
              <a:rPr lang="en-US" dirty="0" smtClean="0"/>
              <a:t> com </a:t>
            </a:r>
            <a:r>
              <a:rPr lang="en-US" dirty="0" err="1" smtClean="0"/>
              <a:t>voces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sk-SK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dirty="0" err="1">
                <a:latin typeface="Al Tarikh" charset="-78"/>
                <a:ea typeface="Al Tarikh" charset="-78"/>
                <a:cs typeface="Al Tarikh" charset="-78"/>
              </a:rPr>
              <a:t>Dividam-se</a:t>
            </a:r>
            <a:r>
              <a:rPr lang="sk-SK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dirty="0" err="1">
                <a:latin typeface="Al Tarikh" charset="-78"/>
                <a:ea typeface="Al Tarikh" charset="-78"/>
                <a:cs typeface="Al Tarikh" charset="-78"/>
              </a:rPr>
              <a:t>em</a:t>
            </a:r>
            <a:r>
              <a:rPr lang="sk-SK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dirty="0" err="1" smtClean="0">
                <a:latin typeface="Al Tarikh" charset="-78"/>
                <a:ea typeface="Al Tarikh" charset="-78"/>
                <a:cs typeface="Al Tarikh" charset="-78"/>
              </a:rPr>
              <a:t>cinco</a:t>
            </a:r>
            <a:r>
              <a:rPr lang="sk-SK" dirty="0" smtClean="0">
                <a:latin typeface="Al Tarikh" charset="-78"/>
                <a:ea typeface="Al Tarikh" charset="-78"/>
                <a:cs typeface="Al Tarikh" charset="-78"/>
              </a:rPr>
              <a:t>!!!</a:t>
            </a:r>
            <a:r>
              <a:rPr lang="sk-SK" dirty="0">
                <a:latin typeface="Al Tarikh" charset="-78"/>
                <a:ea typeface="Al Tarikh" charset="-78"/>
                <a:cs typeface="Al Tarikh" charset="-78"/>
              </a:rPr>
              <a:t> </a:t>
            </a:r>
            <a:br>
              <a:rPr lang="sk-SK" dirty="0">
                <a:latin typeface="Al Tarikh" charset="-78"/>
                <a:ea typeface="Al Tarikh" charset="-78"/>
                <a:cs typeface="Al Tarikh" charset="-78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051222" y="991987"/>
            <a:ext cx="946402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algn="ctr"/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Cada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um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escreve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sk-SK" sz="3200" dirty="0" err="1">
                <a:latin typeface="Al Tarikh" charset="-78"/>
                <a:ea typeface="Al Tarikh" charset="-78"/>
                <a:cs typeface="Al Tarikh" charset="-78"/>
              </a:rPr>
              <a:t>seu</a:t>
            </a:r>
            <a:r>
              <a:rPr lang="sk-SK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tema</a:t>
            </a:r>
            <a:r>
              <a:rPr lang="sk-SK" sz="3200" dirty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de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interesse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, </a:t>
            </a:r>
            <a:r>
              <a:rPr lang="sk-SK" sz="3200" dirty="0" err="1">
                <a:latin typeface="Al Tarikh" charset="-78"/>
                <a:ea typeface="Al Tarikh" charset="-78"/>
                <a:cs typeface="Al Tarikh" charset="-78"/>
              </a:rPr>
              <a:t>e</a:t>
            </a:r>
            <a:r>
              <a:rPr lang="sk-SK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discute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/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apresenta</a:t>
            </a:r>
            <a:r>
              <a:rPr lang="sk-SK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a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o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grupo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o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seu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problema</a:t>
            </a:r>
            <a:r>
              <a:rPr lang="sk-SK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priorit</a:t>
            </a:r>
            <a:r>
              <a:rPr lang="en-US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ário</a:t>
            </a:r>
            <a:r>
              <a:rPr lang="en-US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Na </a:t>
            </a:r>
            <a:r>
              <a:rPr lang="en-US" sz="3200" dirty="0" err="1" smtClean="0">
                <a:latin typeface="Al Tarikh" charset="-78"/>
                <a:ea typeface="Al Tarikh" charset="-78"/>
                <a:cs typeface="Al Tarikh" charset="-78"/>
              </a:rPr>
              <a:t>sequencia</a:t>
            </a:r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dirty="0" err="1" smtClean="0">
                <a:latin typeface="Al Tarikh" charset="-78"/>
                <a:ea typeface="Al Tarikh" charset="-78"/>
                <a:cs typeface="Al Tarikh" charset="-78"/>
              </a:rPr>
              <a:t>compartilhe</a:t>
            </a:r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dirty="0" err="1" smtClean="0">
                <a:latin typeface="Al Tarikh" charset="-78"/>
                <a:ea typeface="Al Tarikh" charset="-78"/>
                <a:cs typeface="Al Tarikh" charset="-78"/>
              </a:rPr>
              <a:t>seu</a:t>
            </a:r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TÍTULO PROVISÓRIO.</a:t>
            </a:r>
          </a:p>
          <a:p>
            <a:pPr algn="ctr"/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E a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pergunta</a:t>
            </a:r>
            <a:r>
              <a:rPr lang="sk-SK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para o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seu</a:t>
            </a:r>
            <a:r>
              <a:rPr lang="sk-SK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PA /PI. </a:t>
            </a:r>
          </a:p>
          <a:p>
            <a:pPr algn="ctr"/>
            <a:endParaRPr lang="sk-SK" sz="3200" dirty="0">
              <a:solidFill>
                <a:srgbClr val="FF000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Discuta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>
                <a:latin typeface="Al Tarikh" charset="-78"/>
                <a:ea typeface="Al Tarikh" charset="-78"/>
                <a:cs typeface="Al Tarikh" charset="-78"/>
              </a:rPr>
              <a:t>com</a:t>
            </a:r>
            <a:r>
              <a:rPr lang="sk-SK" sz="3200" dirty="0">
                <a:latin typeface="Al Tarikh" charset="-78"/>
                <a:ea typeface="Al Tarikh" charset="-78"/>
                <a:cs typeface="Al Tarikh" charset="-78"/>
              </a:rPr>
              <a:t> os </a:t>
            </a:r>
            <a:r>
              <a:rPr lang="sk-SK" sz="3200" dirty="0" err="1">
                <a:latin typeface="Al Tarikh" charset="-78"/>
                <a:ea typeface="Al Tarikh" charset="-78"/>
                <a:cs typeface="Al Tarikh" charset="-78"/>
              </a:rPr>
              <a:t>seus</a:t>
            </a:r>
            <a:r>
              <a:rPr lang="sk-SK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colegas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latin typeface="Al Tarikh" charset="-78"/>
                <a:ea typeface="Al Tarikh" charset="-78"/>
                <a:cs typeface="Al Tarikh" charset="-78"/>
              </a:rPr>
              <a:t>sua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pergunta</a:t>
            </a:r>
            <a:r>
              <a:rPr lang="sk-SK" sz="3200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 -</a:t>
            </a:r>
            <a:r>
              <a:rPr lang="sk-SK" sz="3200" dirty="0" err="1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norteadora</a:t>
            </a:r>
            <a:r>
              <a:rPr lang="sk-SK" sz="3200" dirty="0" smtClean="0">
                <a:latin typeface="Al Tarikh" charset="-78"/>
                <a:ea typeface="Al Tarikh" charset="-78"/>
                <a:cs typeface="Al Tarikh" charset="-78"/>
              </a:rPr>
              <a:t>.</a:t>
            </a:r>
            <a:endParaRPr lang="sk-SK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endParaRPr lang="sk-SK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Cada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b="1" dirty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um deve 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apresentar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dois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(2) 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PROBLEMAS,  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com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 as 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suas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questões-problema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/</a:t>
            </a:r>
            <a:r>
              <a:rPr lang="sk-SK" sz="3200" b="1" dirty="0" err="1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norteadora</a:t>
            </a:r>
            <a:r>
              <a:rPr lang="sk-SK" sz="3200" b="1" dirty="0" smtClean="0">
                <a:solidFill>
                  <a:schemeClr val="bg1"/>
                </a:solidFill>
                <a:latin typeface="Al Tarikh" charset="-78"/>
                <a:ea typeface="Al Tarikh" charset="-78"/>
                <a:cs typeface="Al Tarikh" charset="-78"/>
              </a:rPr>
              <a:t>.</a:t>
            </a:r>
            <a:endParaRPr lang="sk-SK" sz="3200" b="1" dirty="0" smtClean="0">
              <a:solidFill>
                <a:schemeClr val="bg1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endParaRPr lang="sk-SK" sz="4000" dirty="0" smtClean="0">
              <a:solidFill>
                <a:srgbClr val="0070C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sk-SK" sz="4000" dirty="0" err="1" smtClean="0">
                <a:solidFill>
                  <a:srgbClr val="0070C0"/>
                </a:solidFill>
                <a:latin typeface="Al Tarikh" charset="-78"/>
                <a:ea typeface="Al Tarikh" charset="-78"/>
                <a:cs typeface="Al Tarikh" charset="-78"/>
              </a:rPr>
              <a:t>Apresenta</a:t>
            </a:r>
            <a:r>
              <a:rPr lang="en-US" sz="4000" dirty="0" err="1" smtClean="0">
                <a:solidFill>
                  <a:srgbClr val="0070C0"/>
                </a:solidFill>
                <a:latin typeface="Al Tarikh" charset="-78"/>
                <a:ea typeface="Al Tarikh" charset="-78"/>
                <a:cs typeface="Al Tarikh" charset="-78"/>
              </a:rPr>
              <a:t>ção</a:t>
            </a:r>
            <a:r>
              <a:rPr lang="en-US" sz="4000" dirty="0" smtClean="0">
                <a:solidFill>
                  <a:srgbClr val="0070C0"/>
                </a:solidFill>
                <a:latin typeface="Al Tarikh" charset="-78"/>
                <a:ea typeface="Al Tarikh" charset="-78"/>
                <a:cs typeface="Al Tarikh" charset="-78"/>
              </a:rPr>
              <a:t> de 4 trios!!! </a:t>
            </a:r>
            <a:r>
              <a:rPr lang="en-US" sz="4000" dirty="0" err="1" smtClean="0">
                <a:solidFill>
                  <a:srgbClr val="0070C0"/>
                </a:solidFill>
                <a:latin typeface="Al Tarikh" charset="-78"/>
                <a:ea typeface="Al Tarikh" charset="-78"/>
                <a:cs typeface="Al Tarikh" charset="-78"/>
              </a:rPr>
              <a:t>Sorteados</a:t>
            </a:r>
            <a:r>
              <a:rPr lang="en-US" sz="4000" dirty="0" smtClean="0">
                <a:solidFill>
                  <a:srgbClr val="0070C0"/>
                </a:solidFill>
                <a:latin typeface="Al Tarikh" charset="-78"/>
                <a:ea typeface="Al Tarikh" charset="-78"/>
                <a:cs typeface="Al Tarikh" charset="-78"/>
              </a:rPr>
              <a:t>!!</a:t>
            </a:r>
            <a:endParaRPr lang="sk-SK" sz="4000" dirty="0">
              <a:solidFill>
                <a:srgbClr val="0070C0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sk-SK" sz="3600" dirty="0">
                <a:latin typeface="Al Tarikh" charset="-78"/>
                <a:ea typeface="Al Tarikh" charset="-78"/>
                <a:cs typeface="Al Tarikh" charset="-78"/>
              </a:rPr>
              <a:t/>
            </a:r>
            <a:br>
              <a:rPr lang="sk-SK" sz="3600" dirty="0">
                <a:latin typeface="Al Tarikh" charset="-78"/>
                <a:ea typeface="Al Tarikh" charset="-78"/>
                <a:cs typeface="Al Tarikh" charset="-78"/>
              </a:rPr>
            </a:br>
            <a:endParaRPr lang="pt-BR" sz="3600" dirty="0">
              <a:latin typeface="Al Tarikh" charset="-78"/>
              <a:ea typeface="Al Tarikh" charset="-78"/>
              <a:cs typeface="Al Tarikh" charset="-7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39"/>
            <a:ext cx="2051222" cy="5753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020" y="-1"/>
            <a:ext cx="3098053" cy="14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6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287</TotalTime>
  <Words>938</Words>
  <Application>Microsoft Macintosh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Al Tarikh</vt:lpstr>
      <vt:lpstr>Calibri</vt:lpstr>
      <vt:lpstr>Impact</vt:lpstr>
      <vt:lpstr>Optima</vt:lpstr>
      <vt:lpstr>Wingdings</vt:lpstr>
      <vt:lpstr>Arial</vt:lpstr>
      <vt:lpstr>Evento Principal</vt:lpstr>
      <vt:lpstr>DEFININDO O PROBLEMA questão-norteadora </vt:lpstr>
      <vt:lpstr>CONSIDERANDO....</vt:lpstr>
      <vt:lpstr>CONSIDErando....</vt:lpstr>
      <vt:lpstr>CONSIDERANDO....</vt:lpstr>
      <vt:lpstr>Finalmente o que caracteriza um PA/PI?</vt:lpstr>
      <vt:lpstr>De maneira que os conteúdos trabalhados nesta disciplina visam:</vt:lpstr>
      <vt:lpstr>Mãos ao</vt:lpstr>
      <vt:lpstr> Como formular um problema?  </vt:lpstr>
      <vt:lpstr>Agora é com voces?  Dividam-se em cinco!!!  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DEFININDO O PROBLEMA</dc:title>
  <dc:creator>Marcia Helena Freire</dc:creator>
  <cp:lastModifiedBy>Profa Márcia Freire</cp:lastModifiedBy>
  <cp:revision>34</cp:revision>
  <dcterms:created xsi:type="dcterms:W3CDTF">2016-08-28T18:06:04Z</dcterms:created>
  <dcterms:modified xsi:type="dcterms:W3CDTF">2016-12-07T00:00:21Z</dcterms:modified>
</cp:coreProperties>
</file>